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1:59:44.1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0,'28'0'63,"-1"0"-63,1 0 15,0 0 1,0 0-16,0 0 0,28 0 0,-28 0 0,0 0 16,0 0-16,0 0 0,0 0 0,-1 0 15,1 0 1,0 0 15,0 0-15,0 0-1,28 0 1,-28 0-16,0 0 0,0 0 16,27 0-16,-27 0 0,28 0 0,0 0 0,0 0 15,0 0-15,-28 0 0,27 0 0,-27 0 16,28 0-16,0 0 16,-28 0-16,28 0 0,-28 0 0,27 0 0,-27 0 15,28 0 1,0 0-16,0 0 0,-28 0 0,28 0 0,-29 0 15,29 0-15,-28 0 16,0 0-16,0 0 0,0 0 16,0 0-1,0 0-15,28 0 0,-29 0 16,1 0-16,0 0 16,0 0-16,0 0 15,0 0-15,0 0 0,0 0 16,0 0-1,28 0-15,-1 0 16,-27 0 0,0 0-16,0 0 15,0 0 1,0 0-16,0 0 16,0 0-1,0 0 1,0 0-16,0 0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33:00.3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 0,'28'0'78,"28"0"-78,0 0 16,0 0-16,-28 0 0,0 0 0,27 0 0,57 0 15,-84 0-15,28 0 0,55 0 0,-55 0 0,-28 0 16,28 0-16,0 0 16,0 0-16,0 0 0,-1 0 0,1 0 0,0 0 0,0 0 15,0 0-15,-28 0 16,-1 0-16,29 0 0,-28 0 0,0 0 0,28 0 16,-28 0-16,0 0 0,0 0 15,0 0-15,-1 0 0,1 0 16,0 0-1,0 0-15,0 0 16,0 0-16,0 0 16,0 0-16,0 0 0,0 0 15,0 0-15,0 0 0,-1 0 16,1 0-16,0 0 16,0 0-16,0 0 15,28 0 1,-28 0-16,0 0 15,0 0 1,0 0 0,27 0-16,-27 0 0,56 0 31,-56 0-31,0 0 0,28 0 16,-28 0-16,83 28 15,-55-28 16,0 0-31,0 0 16,-28 0-16,0 0 16,-1 28-16,1-28 15,0 27-15,0-27 0,0 0 16,0 0-16,0 0 0,0 0 16,0 0-16,0 0 0,-28 28 15,28-28 1,-1 0-16,1 0 0,0 0 15,0 0-15,0 0 0,0 28 16,0-28 0,0 0-16,0 0 0,28 0 15,-1 0 1,-27 0-16,0 0 0,0 0 16,0 0-16,0 28 15,0-28-15,0 0 16,0 0-1,0 0-15,0 0 0,-1 0 16,1 0-16,0 0 0,0 28 16,0 0-16,0-28 15,0 0-15,0 0 16,0 0 0,0 0-16,0 0 0,-1 0 15,1 0 1,0 0-16,0 0 0,0 0 15,0 0-15,0 0 32,0 0 30,0 0-62,0 0 63,0 0-63,27 0 15,-27 0-15,0 0 16,0 0-16,0 0 16,0 0-16,0 0 0,0 0 0,0 0 15,0 0 1,0 0-16,-1 0 0,1 0 15,0 0 157,0 0-156,0 0 46,0 0-62,0 0 0,0 0 0,0 0 16,0 0 0,0 0-16,0 0 0,-1 0 0,1 0 15,0 0 1,0 0 0,0 0-16,0 0 15,0 0 1,0 0-1,0 0 1,0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5:41:02.2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0,'28'0'125,"0"27"-125,0-27 0,28 0 0,0 0 16,-1 0-16,29 0 0,0 0 0,-28 0 0,27 0 16,-27 0-16,56 0 15,-28 0-15,-29 0 0,1 0 0,0 0 0,-28 0 16,28 0-16,0 0 0,-28 0 15,-1 0-15,29 0 0,-28 0 0,56 0 16,-56 0 0,0 0-16,0 0 0,0 0 0,-1 0 0,1 0 15,28 0-15,-28 0 0,0 0 0,0 0 0,0 0 32,0 0-32,0 0 0,0 0 0,-1 0 15,1 0 1,0 0-1,0 0 32,0 0-47,0 0 16,0 0-16,0 0 0,28 0 16,27 0-16,-27 0 15,0 0-15,0 0 0,56 0 0,-57 0 16,-27 0-16,28 0 0,0 0 15,0 0-15,0 0 0,-1 0 0,1 0 0,-28 0 16,0 0-16,0 0 16,0 0-16,28 0 0,-28 0 0,0 0 0,-1 0 15,1 0-15,28 0 0,0 0 0,-28 0 16,0 0-16,28 0 0,-28 0 16,-1 0-16,29 0 0,-28 0 0,28 0 0,0 0 15,0 0-15,0 0 16,27 0-16,-27 0 0,-28 0 0,0 0 0,28 0 15,-28 0-15,27 0 16,1 0-16,-28 0 0,28 0 0,0 0 0,-28 0 0,28 0 16,-1 0-16,1 0 15,0 0-15,0 0 0,0 0 0,0 0 0,-1 0 16,29 0-16,-28 0 0,0 0 0,0 0 0,-1 0 16,1 0-16,-28 0 0,0 0 15,28 0-15,-28 0 0,28 0 0,-28 0 0,-1 0 16,29 0-1,-28 0-15,0 0 0,0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37:30.88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0,'28'0'187,"0"0"-187,28 0 0,-28 0 0,28 0 0,0 0 0,-1 0 16,-27 0-16,28 0 16,-28 0-16,28 0 0,0 0 0,-28 0 15,0 0-15,0 0 16,-1 0-16,1 0 0,0 0 0,0 0 0,0 0 16,28 0-16,-28 0 0,0 0 15,28 0-15,-29 0 0,29 0 0,-28 0 0,28 0 16,-28 0-16,0 0 15,28 0-15,-28 0 0,27 0 0,-27 0 16,28 0-16,-28 0 0,0 0 0,28 0 0,-28 0 16,0 0-16,0 0 0,-1 0 15,1 0 1,0 0 0,0 0-16,0 0 0,0 0 0,0 0 15,0 0 1,0 0-16,0 0 15,0 0 1,-1 0-16,1 0 0,28 0 16,-28 0-16,0 0 0,0 0 15,28 0-15,-28 0 16,0 0-16,27 0 0,-27 0 0,0 0 16,0 0-1,0 0-15,0 0 0,0 0 16,0 0-16,0 0 15,0 0-15,0 0 0,-1 0 16,1 0-16,0 0 0,0 0 0,0 0 0,0 0 16,0 0-16,0 0 15,0 0-15,0 0 16,0 0-16,-1 0 0,1 0 16,0 0-16,0 0 0,28 0 31,-28 0-31,0 0 0,0 0 0,0 0 15,0 0 1,0 0-16,27 0 0,-27 0 16,0 0-16,0 0 0,0 0 15,0 0 1,0 0-16,28 0 0,-28 0 0,27 0 16,-27 0-16,28 0 15,-28 0-15,28 0 0,-28 0 0,28 0 16,-1 0-16,-27 0 15,28 0-15,-28 0 0,0 0 0,0 0 0,28 0 16,-28 0-16,0 0 0,-1 0 0,1 0 16,0 0-16,0 0 15,0 0-15,0 0 0,0 0 16,0 0 0,0 0-16,0 0 15,0 0-15,-1 0 0,1 0 16,0 0-16,0 0 0,0 0 0,0 0 15,0 0-15,0 0 16,28 0-16,-28 0 0,0 0 0,-1 0 16,29 0-16,-28 0 15,0 0-15,0 0 0,0 0 0,0 0 16,0 0-16,0 0 0,0 0 0,-1 0 16,1 0-1,0 0-15,0 0 0,0 0 16,0 0-16,0 0 0,0 0 15,0 0-15,0 0 0,0 0 16,-1 0-16,1 0 0,0 0 16,0 0-16,0 0 15,0 0 1,0 0-16,0 0 16,0 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38:48.7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43:22.96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0,'28'0'125,"28"0"-125,-28 0 0,27 0 16,29 0-16,-56 0 0,28 0 15,-28 0-15,28 0 0,-1 0 0,1 0 0,0 0 16,0 0-16,0 0 16,0 0-16,-1 0 0,1 0 0,0 0 0,0 0 15,0 0 1,0 0-16,55 0 0,-27 0 0,-28 0 15,0 0 1,-28 0-16,27 0 0,-27 0 0,0 0 0,28 0 16,56 0-1,-84 0-15,27 0 16,-27 0-16,0 0 0,28 0 0,-28 0 16,0 0-16,0 0 0,83 0 15,-83 0-15,0 0 0,28 0 16,-28 0-16,0 0 15,0 0-15,0 0 0,0 0 0,0 0 0,27 0 16,-27 0-16,28 0 0,-28 0 0,0 0 16,195 0-1,-167 0-15,-28 0 16,0 0-16,0 0 0,0 0 16,27 0-16,-27 0 0,0 0 15,0 0-15,0 0 16,28 0-16,-28 0 0,0 0 15,0 0 1,0 0-16,0 0 0,-1 0 0,1 0 16,0 0-16,0 0 0,0 0 0,0 0 0,28 0 0,0 0 15,-28 0 1,-1 0-16,1 0 0,0 0 0,0 0 16,56 0-1,-56 0-15,0 0 0,0 0 0,28 0 0,-29 0 16,1 0-16,0 0 15,0 0-15,0 0 0,0 0 0,0 0 0,0 0 16,28 0-16,-28 0 0,-1 0 0,1 0 16,0 0-16,0 0 0,0 0 15,0 0-15,0 0 0,0 0 0,0 0 16,0 0-16,0 0 16,55 0-16,-55 0 15,56 0 1,-28 0-16,-28 0 0,28 0 15,-29 0-15,1 0 16,28 0-16,-28 0 0,28 0 0,-28 0 16,0 0-16,0 0 0,0 0 0,27 0 0,-27 0 15,0 0-15,0 0 0,0 0 16,0 0-16,0 0 0,0 0 16,0 0-16,0 0 0,-1 0 0,29 0 15,0 0-15,-28 0 0,0 0 0,28 0 16,-28 0-16,28 0 15,-29 0-15,29 0 0,-28 0 0,0 0 16,28 0-16,-28 0 0,0 0 0,0 0 0,0 0 16,27 0-1,-27 0-15,0 0 0,0 0 0,0 0 0,0 0 16,0 0-16,28 0 0,-28 0 16,0 0-16,-1 0 0,29 0 0,-28 0 15,0 0-15,0 0 16,0 0-16,0 0 0,0 0 0,0 0 15,0 0-15,27 0 0,-27 0 16,0 0-16,0 0 0,0 0 0,0 0 16,0 0-16,0 0 0,0 0 0,0 0 15,27 0-15,-27 0 16,0 0-16,0 0 0,0 0 0,0 0 0,0 0 16,28 0-16,-28 0 0,27 0 15,1 0-15,-28 0 0,0 0 0,28 0 16,-28 0-16,0 0 15,28 0-15,-29 0 0,29 0 0,-28 0 0,28 0 16,0 0-16,-28 0 0,28 0 0,-29 0 0,29 0 16,0 0-16,0 0 0,0 0 15,-28 0-15,28 0 0,-1 0 0,1 0 16,0 0-16,0 0 16,-28 0-16,28 0 0,-1 0 0,-27 0 0,28 0 15,-28 0-15,28 0 0,0 0 16,0 0-16,-1 0 0,1 0 0,28 0 0,-28 0 15,0 0-15,-1 0 0,1 0 0,0 0 16,0 0-16,0 0 16,-1 0-16,1 0 0,0 0 0,0 0 0,28 0 15,-28 0-15,-1 0 0,1 0 16,0 0-16,0 0 0,-28 0 16,28 0-16,-1 0 0,1 0 0,28 0 15,-56 0-15,28 0 0,-1 0 0,1 0 0,0 0 16,-28 0-16,0 0 0,0 0 15,0 0-15,0 0 0,0 0 0,0 0 0,-1 0 16,1 0-16,0 0 0,28 0 0,-28 0 16,0 0-16,0 0 15,0 0-15,0 0 16,0 0-16,-1 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43:25.2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0,'56'0'141,"56"0"-141,-56 0 0,27 0 15,1 0-15,-28 28 0,28-28 0,0 0 0,27 0 16,-27 0-16,-28 0 15,27 0-15,-27 0 0,28 0 0,-28 0 0,0 0 16,27 0-16,-27 0 0,0 0 0,0 0 0,0 0 16,0 0-16,-1 0 0,1 0 15,-28 0-15,28 0 0,0 0 0,0 0 0,-1 0 16,1 0-16,0 0 16,-28 0-16,28 0 0,0 0 0,-1 0 0,1 0 15,0 0-15,-28 0 16,0 0-16,0 0 0,0 0 0,0 0 0,0 0 15,-1 0-15,1 0 16,0 0-16,0 0 0,0 0 16,0 0-16,0 0 0,0 0 0,0 0 0,0 0 15,0 0-15,-1 0 16,1 0-16,0 0 0,0 0 0,0 0 16,28 0-16,0 0 0,-28 0 15,28 0-15,-29 0 0,29 0 0,0 0 0,0 0 16,0 0-16,0 0 15,-29 0-15,29 0 0,-28 0 0,0 0 0,0 0 16,0 0-16,0 0 0,0 0 0,0 0 0,0 0 16,0 0-1,-1 0-15,29 0 0,-28 0 0,0 0 0,0 0 16,28 0-16,-28 0 16,28 0-16,-1 0 0,-27 0 0,0 0 0,28 0 15,0 0-15,-28 0 16,0 0-16,27 0 0,-27 0 0,0 0 0,0 0 15,28 0-15,-28 0 0,0 0 16,0 0-16,0 0 0,0 0 0,0 0 16,27 0-16,-27 0 0,28 0 0,-28 0 0,0 0 15,28 0-15,-28 0 16,0 0-16,-1 0 0,29 0 0,-28 0 16,0 0-16,0 0 0,0 0 15,0 0-15,0 0 0,0 0 0,27 0 0,-27 0 16,28 0-16,-28 0 0,0 0 15,0 0-15,28 0 0,-28 0 0,28 0 0,-29 0 16,1 0-16,0 0 0,28 0 0,-28 0 16,28 0-16,0 0 15,-28 0-15,-1 0 0,1 0 0,28 0 16,0 0-16,-28 0 16,0 0-16,28 0 0,-28 0 0,0 0 0,-1 0 15,29 0-15,-28 0 16,0 0-16,28 0 0,0 0 0,0 0 15,-29 0-15,29 0 16,28 0-16,-28 0 0,-28 0 0,28 0 16,-29 0-16,1 0 0,28 0 15,-28 0-15,84 0 32,-1 0-32,-55 0 15,28 0-15,83 0 16,-139 0-16,140 0 15,-29 0 1,-55 0-16,-56 0 0,56 0 16,0 0-1,-29 0-15,1 0 0,0 0 16,0 0-16,-28 0 0,28 0 16,-29 0-16,29 0 0,0 0 0,0 0 15,-28 0-15,28 0 0,-28 0 16,27 0-16,-27 0 0,28 0 0,-28 0 15,28 0-15,-28 0 0,0 0 0,0 0 16,27 0-16,-27 0 16,0 0-16,28 0 0,-28 0 0,0 0 15,28 0-15,-28 0 0,0 0 16,-1 0-16,29 0 0,-28 0 0,28 0 16,0 0-1,0 0-15,0 0 0,-1 0 0,1 0 0,0 0 16,0 0-16,28 0 0,-29 0 15,1 0-15,28 0 0,-28 0 0,0 0 0,27 0 16,-55 0-16,28 0 16,0 0-16,-28 0 0,0 0 0,28 0 0,-29 0 15,29 0-15,-28 0 0,28 0 0,-28 0 16,0 0-16,0 0 16,0 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44:27.6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472 2 0,'-28'0'47,"0"0"-32,0 0 1,0 0-1,0 0-15,1 0 16,-1 0 93,0 0-77,0 0-17,0 0-15,0 0 141,0 0-79,0 0-46,28 28-16,-28-28 0,28 27 16,-28-27-16,0 28 15,28 0-15,0 0 47,0 0-31,0 0-16,0 0 0,0 0 15,0 0 1,0 0-16,0 0 31,0-1-31,0 1 16,0 0 15,0 0-31,0 0 31,0 0-31,0 0 16,0 0-16,0 0 16,0 0-16,28-28 47,0 0 15,0 0-15,0 0-31,0 0-1,0 0-15,0 0 0,0 0 16,0 0-16,0 0 15,-1 0-15,1 0 16,0 0-16,0 0 16,0 0-16,0 0 0,0 0 15,0 0 1,0 0-16,0 0 16,0 0-16,0 0 31,-1 0-16,1 0-15,-28-28 16,28 0-16,0 28 16,-28-28 15,0 0 0,0 0-31,0 0 31,-28 0-31,28 0 0,-28 0 32,0 1-32,1 27 15,27-28-15,-28 0 32,0 0-32,0 0 15,0 0 1,0 0 15,0 28 16,28-28 0,-28 0 15,0 28-30,0 0-1,0 0-16,0 0 1,1 0 0,27-28-16,-28 0 15,0 1-15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44:30.76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 0,'28'0'47,"0"0"-47,28 0 0,-28 0 16,0 0-1,0 0-15,0 0 0,27 0 0,-27 0 0,28 0 16,0 0-16,-28 0 0,28 0 16,55 28-16,-55-28 0,28 28 0,-28-28 0,28 28 15,-29-28-15,29 0 16,279 28-16,-84 0 15,-195 0 1,0-28-16,-29 28 0,57-28 0,-28 0 0,-28 0 16,27 0-16,-27 0 0,28 0 0,-28 0 0,27 0 15,-27 0-15,0 0 16,0 0-16,0 0 0,27 0 0,-27 0 0,0 0 16,0 0-16,-28 0 0,0 0 15,0 0-15,28 0 0,27 0 16,-55 0-16,0 0 15,0 0-15,0 0 0,0 0 16,0 0-16,0 0 0,0 0 31,-1 0-31,1 0 0,0 28 0,0-28 16,-28 27-16,28-27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44:32.42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0,'28'28'94,"0"-28"-94,28 0 0,0 0 0,-1 0 15,1 0-15,0 0 16,0 0-16,0 0 0,-28 0 0,27 0 0,1 0 15,-28 0-15,28 0 0,0 0 16,-28 0-16,28 0 0,-1 0 0,-27 0 16,0 0-16,0 0 0,0 0 0,0 0 0,0 0 15,28 0-15,-28 0 16,0 0-16,-1 0 0,1 0 0,0 0 0,0 0 16,0 0-16,0 0 0,0 0 15,0 0-15,0 0 0,0 0 0,0 0 16,0 0-16,-1 0 15,1 0-15,0 0 0,0 0 0,0 0 16,0 0-16,0 0 0,28 0 0,-28 0 16,27 0-16,-27 0 0,0 0 15,0 0-15,28 0 0,-28 0 0,28 0 16,-28 0-16,0 0 16,-1 0-16,29 0 0,-28 0 0,28 0 15,0 0-15,0 0 0,-28 0 16,0 0-16,27 0 0,1 0 0,0 0 0,-28 0 15,28 0-15,0 0 16,-1 0-16,-27 0 0,0 0 0,28 0 0,-28 0 16,0 0-16,0 0 0,0 0 0,27 0 15,-27 0 1,0 0-16,0 0 0,0 0 16,0 0-16,0 0 15,0 0-15,0 0 0,0 0 0,0 0 0,0 0 16,-1 0-1,1 0-15,0 0 0,0 0 0,0 0 16,0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45:45.8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0,'28'0'172,"0"0"-172,83 0 16,29 0-16,27 0 15,-83 56-15,56-56 16,-85 0-16,1 0 0,28 0 0,-28 0 0,0 0 0,-1 0 16,1 0-16,0 0 15,-28 0-15,0 0 0,28 0 0,0 0 16,-29 0-16,29 0 0,0 0 0,0 0 15,0 0-15,0 27 0,-1-27 0,-27 0 0,84 0 16,-56 0-16,28 0 0,83 0 16,-27 0-1,-85 0-15,57 0 0,-56 0 16,83 0 0,29 0-1,-140 0 1,0 0-16,0 0 15,0 0-15,-1 0 16,1 0-16,0 0 0,0 0 16,0 0-16,0 0 15,28 0 1,-28 0-16,0 0 0,0 0 0,0 0 31,-1 0-31,1 0 0,0 0 31,0 0-31,0 0 16,0 0 0,0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1:59:45.9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0,'0'-28'31,"28"28"-15,0 0-16,0 0 15,111 0 1,-83 0-16,-28 0 0,0 0 16,28 0-16,0 0 0,-1 0 0,-27 0 15,28 0-15,28 0 16,-56 0-16,28 0 0,-1 0 0,-27 0 16,28 0-16,0 0 0,-28 0 0,0 0 15,0 0-15,0 0 0,27 0 0,-27 0 0,0 0 16,0 0-16,0 0 15,28 0-15,-28 0 0,0 0 0,0 0 16,0 0-16,-1 0 0,1 0 0,0 0 16,0 0-16,28 0 0,-28 0 0,0 0 15,0 0-15,0 0 0,0 0 0,-1 0 0,1 0 16,0 0-16,0 0 16,0 0-16,0 0 0,0 0 0,0 0 0,28 0 0,-28 0 15,-1 0 1,1 0-16,0 0 0,0 0 0,0 0 31,0 0-31,0 0 16,0 0-16,0 0 0,0 0 15,0 0-15,0 0 16,-1 0-16,1 0 16,0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48:14.0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0,'0'27'47,"0"1"-31,28-28 15,0 0-31,0 0 0,28 0 15,-29 0-15,1 0 0,0 0 0,0 0 0,28 0 16,-28 0-16,28 0 0,0 0 0,-1 0 16,1 0-16,28 0 15,-28 0-15,0 0 0,-1 0 0,1 0 0,0 0 16,0 0-16,0 0 0,27 0 16,-27 0-16,28 0 0,-28 0 0,0 0 0,-1 0 15,29 0-15,-28 0 16,0 0-16,28 0 0,-29 0 0,1 0 0,0 0 15,28 0-15,-28 0 0,-1 0 16,1 0-16,0 0 0,28 0 0,-28 0 0,-1 0 16,1 0-16,0 0 0,56 0 15,111 0 1,-167 0-16,0 0 0,-28 0 16,0 0-16,27 0 0,-27 0 15,0 0-15,0 0 0,0 0 0,28 0 0,0 0 16,-28 0-1,0 0-15,27 0 0,1 0 0,0 0 16,-28 0 0,0 0-16,0 0 0,28 0 15,-29 0-15,29 0 16,-28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48:17.92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0,'56'0'141,"28"0"-141,111 0 31,-139 0-31,139 0 0,1 0 31,-140 0-31,111 0 16,-139 0-16,56 0 31,-28 0-15,-28 0-16,27 0 15,-27 0-15,56 0 16,56 0-1,-1 0 1,-111 0-16,0 0 16,0 0-16,111 0 15,-55 0 1,-56 0-16,0 0 16,0 0-16,0 0 0,0 0 0,0 0 15,27 0-15,-27 0 16,28 0-16,-28 0 15,0 0-15,0 0 16,0 0 0,0 0-1,-28-28 110,28 28-125,0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48:26.1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21 0,'27'0'109,"1"0"-109,0 0 0,0 0 16,0 0-16,28 0 15,-28 0-15,0 0 0,28 0 0,-29 0 0,1 0 16,28 0-16,0 0 0,-28 0 0,28 0 0,0 0 16,-28 0-16,27 0 15,1 0-15,0 0 0,0 0 0,-28 0 16,28 0-16,-29 0 0,29 0 16,-28 28-16,0-28 0,28 28 0,-28-28 15,0 0-15,0 0 16,0 0-16,0 0 0,27 0 0,-27 0 15,0 0-15,0 0 16,0 0-16,0 0 16,0 0-16,0 0 0,0 0 15,27 0 1,-27 0-16,0 0 0,0 0 16,0 0-1,0 0 1,0 0-16,0 0 15,0 0-15,0 0 16,0 0-16,-1 0 0,1 0 16,0 0-16,0 0 15,0 0-15,0 0 0,112 0 32,-112 0-32,27 0 15,1 0 1,-28 0-16,0 0 0,0 0 0,28 0 15,-28 0 1,0 0-16,-1 0 0,1 0 16,28 0-16,-28 0 0,0 0 0,0 0 0,0 0 31,0 0-31,0 0 0,0 0 16,-1 0-1,1 0-15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3:00:14.0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27 201 0,'-27'-27'109,"82"-1"-78,1 28-31,-28 0 16,84 0-16,-56 0 0,27 0 0,1 0 16,0 0-16,0 0 0,-29 0 15,57 0-15,-84 0 0,28 0 0,0 0 0,-1 0 16,-27 0-16,28 0 0,0 0 0,-28 0 0,28-28 15,0 0-15,-29 28 16,29 0-16,-28 0 0,0 0 0,28 0 16,-28-28-16,0 28 15,0 0-15,0 0 0,-1 0 0,1 0 16,28 0 0,-28 0-16,56 0 0,-56 0 15,55 0-15,-55 0 0,0-28 0,0 0 16,0 28-16,0 0 15,0 0-15,0 0 0,0 0 0,0 0 16,0 0-16,0 0 16,-1 0-16,1 0 0,0 0 15,0 0-15,0 0 16,0 0-16,0 0 0,0 0 16,0 0-1,0 0 1,0 0-16,55 0 15,-27 0 1,-28 0 0,0 0-16,0 0 15,0 0 17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3:00:16.1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0,'56'28'78,"139"-28"-47,-139 0-31,111 0 16,-27 0-1,-112 0-15,28 0 16,-29 0-16,85 0 16,-84 0-16,56 0 15,-56 0-15,83 0 0,85 0 31,-168 0-31,55 0 16,-27 0 0,0 0-16,-28 0 0,0 0 15,28 0-15,-28 0 0,-1 0 16,1 0-16,0 0 0,0 0 0,0 0 16,0 0-16,0 0 0,0 0 0,0 0 15,0 0-15,0 0 0,-1 0 16,1 0-16,0 0 0,0 0 15,0 0 1,0 0 0,0 0-16,0 0 15,0 0-15,0 0 32,0 0-32,0 0 15,-1 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3:00:17.0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0,'28'0'47,"28"0"-31,55 0-16,420 0 15,-57 0 17,-334 0-32,-57 0 0,1 0 0,0 0 0,0 0 15,27 0-15,-55 0 0,28 0 0,-1 0 0,1 0 16,-28 0-16,0 0 15,0 0-15,-28 0 0,27 0 0,-27 0 0,28 0 16,-28 0-16,0 0 0,28 0 16,0 0-16,-28 0 0,27 0 0,-27 0 0,0 0 15,28 0-15,56 0 16,-84 0-16,-1 0 0,29 0 16,-28 0-16,0 0 0,0 0 0,0 0 0,0 0 15,0 0-15,0 0 16,0 0-16,0 0 0,-1 0 15,1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3:01:33.6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0,'28'0'109,"0"0"-109,28 0 0,-28 0 0,55 0 0,-27 0 16,28 0-16,0 0 0,-29 0 0,29 0 0,-28 0 15,28 0-15,-1 0 16,-27 0-16,56 0 0,-28 0 0,-1 0 0,-27 0 15,28 0-15,0 0 0,-29 0 16,1 0-16,28 0 0,-28 0 0,0 0 0,27 0 16,-27 0-16,0 0 15,28 0-15,-28 0 0,-28 0 0,27 0 0,1 0 16,-28 0-16,28 0 0,0 0 16,-28 0-16,0 0 0,-1 0 0,1 0 15,0 0-15,0 0 16,0 0-16,0 0 15,0 0-15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3:01:34.7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0,'-28'0'16,"56"0"46,0 0-62,28 0 0,83 0 0,-27 0 16,418 56-1,-306-28 1,-141-28-16,280 0 16,-279 0-16,251 0 15,-84 0 1,-167 0-1,-56 0-15,139 0 16,-83 0 0,-56 0-16,83 0 15,-55 0 1,-28 0-16,0 0 0,28 0 31,-28 0 32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3:01:38.8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0 307 0,'56'0'157,"-1"0"-142,57 0-15,-28 0 0,55 0 0,-27 0 0,28 0 16,-57 0-16,57 0 16,-28 0-16,-29 0 0,57 0 0,-56 0 0,-1 0 15,1 0-15,28 0 0,-29 0 0,1 0 0,0 0 0,0 0 16,55 0-16,-55 0 15,0 0-15,-1 0 0,-27 0 0,56 0 0,-56 0 16,-28 0-16,83 0 0,-55 0 16,0 0-16,28 0 0,-28 0 0,-1 0 15,1 0-15,-28 0 16,28 0-16,-28 0 0,28 0 0,-1 0 16,-27 0-16,0 0 0,0 0 15,28 0-15,-28 0 0,0 0 16,0 0-16,0 0 0,0 0 0,-1 0 15,1 0-15,0 0 0,0 0 16,0 0-16,0 0 0,0 0 0,0 0 16,0 0-16,28 0 15,-28 0-15,-1 0 0,1 0 0,0 0 0,28 0 16,0 0-16,0 0 0,-28 0 16,27 0-16,1 0 0,-28 0 0,28 0 0,-28 0 15,28 0-15,-28 0 0,27 0 0,1 0 0,0 0 16,-28 0-16,0 0 15,28 0-15,0 0 0,-1 0 0,-27 0 0,28 0 16,0 0-16,-28 0 16,28 0-16,-28 0 0,27 0 0,1 0 15,-28 0-15,28 0 16,-28 0-16,28 0 0,-28 0 0,0 0 16,0 0-16,27 0 0,-27 0 0,0 0 0,0 0 15,28 0-15,-28 0 16,0 0-16,0 0 0,0 0 15,27 0-15,-27 0 16,84 0-16,-56 0 0,0 0 16,-29 0-16,1 0 15,0 0-15,0 0 0,0 0 0,0 0 0,0 0 16,0 0-16,0 0 16,28 0-16,-28 0 0,-1 0 0,1 0 15,0 0-15,0 0 0,0 0 0,0 0 0,28 0 16,-28 0-16,0 0 0,0 0 15,-1 0-15,1 0 0,28 0 0,-28 0 0,28 0 16,-28 0-16,0 0 16,0 0-16,27 0 0,-27 0 0,28 0 0,-28 0 15,0 0-15,0 0 0,28 0 16,-28 0-16,28 28 0,-29-28 0,1 28 0,0-28 16,28 0-16,0 0 0,0 0 15,0 0-15,27 0 0,-55 0 16,28 0-16,-28 28 0,28-28 0,0 0 0,-1 0 15,1 0-15,-28 0 0,0 0 16,28 0-16,-28 0 0,28 0 0,-28 0 0,-1 0 16,29 0-16,-28 0 15,0 0-15,0 0 0,0 0 0,0 0 16,0 0 0,0 0-1</inkml:trace>
  <inkml:trace contextRef="#ctx0" brushRef="#br0" timeOffset="50599">9629 0 0,'0'112'63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3:17:15.98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0,'0'-28'281,"27"28"-266,1 0 1,0 0-16,0 0 0,28 0 0,-28 0 16,0 0-16,0 0 0,0 0 15,0 0-15,0 0 16,-1 0-16,1 0 31,0 0 0,0 0-15,28 0-16,-28 0 16,0 0-1,0 0-15,0 0 16,0 0 0,-1 0-16,1 0 15,0 0 1,0 0-16,0 0 15,0 0 1,0 0 0,0 0-16,0 0 0,0 0 31,0 0-15,0 0-16,-1 0 15,1 0-15,0 0 31,0 0-31,0 0 0,0 0 16,0 0-16,0 0 0,0 0 31,0 0-15,0 0-16,-1 0 0,1 0 16,0 0 15,0 0-16,0 0-15,0 0 0,0 0 16,0 0-16,0 0 16,0 0-1,0 0 1,-1 0-16,1 0 16,0 0-16,0 0 15,0 0-15,0 0 16,56 0-1,0 0-15,-57 0 16,1 0-16,28 0 0,0 0 31,-28 0-31,0 0 0,0 0 16,0 0-16,0 0 16,-1 0-16,1 0 15,56 0 1,-56 0-16,0 0 15,0 0-15,0 0 16,0 0 0,0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1:59:56.5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0,'56'0'125,"-28"0"-125,28 0 16,-1 0-16,1 0 0,56 0 16,111 0-1,-111 0 1,-56 0-16,390 0 15,-362 0-15,418 0 32,-195 0-17,-223 0-15,84 0 16,-113 0-16,29 0 16,-28 0-16,0 0 0,28 0 0,-29 0 0,57 0 15,-28 0-15,0 0 0,-29 0 16,57 0-16,-56 0 0,83 0 0,113 0 15,-141 0 1,-27 0-16,0 0 0,27 0 0,85 0 16,-112 0-16,111 0 15,-56 0-15,-83 0 0,28 0 16,-28 0-16,0 0 0,-28 0 0,27 0 0,1 0 16,0 0-16,28 0 15,-28 0-15,-1 0 0,1 0 0,0 0 0,28 0 16,-28 0-16,-1 0 0,1 0 15,-28 0-15,28 0 0,0 0 0,0 0 0,-28 0 16,27 0-16,-27 0 16,28 0-16,0 0 0,-28 0 0,0 0 15,0 0-15,0 0 0,0 0 0,-1 0 0,29 0 16,-28 0-16,28 0 0,-28 0 16,0 0-16,0 0 0,28 0 0,-29 0 0,29 0 15,-28 0-15,0 0 16,0 0-16,28 0 0,-28 0 0,0 0 0,0 0 15,0 0-15,-1 0 16,1 0-16,0 0 0,0 0 0,0 0 0,0 0 16,28 0-16,-28 0 15,28 0-15,-29 0 0,1 0 0,28 0 16,0 0-16,0 0 0,0 0 0,-1 0 0,1 0 16,0 0-16,-28 0 0,28 0 15,0 0-15,-28 0 0,83 0 0,-55 0 16,-28 0-16,28 0 0,0 0 0,-1 0 15,1 0-15,0 0 0,28 0 0,-28 0 0,27 0 16,-27 0-16,0 0 16,0 0-16,0 0 0,0 0 0,-1 0 0,1 0 15,0 0-15,-28 0 0,0 0 0,0 0 0,28 0 16,-29 0-16,57 0 16,-56 0-16,0 0 15,0 0 32,0 0-47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3:17:18.8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0,'0'-28'125,"28"28"-125,-1 0 16,57 0-1,140 0-15,-169 0 16,85 0-16,-112 0 0,0 0 0,28 0 16,-29 0-16,29 0 0,-28 0 15,0 0-15,0 0 0,28 0 0,-28 0 16,0 0-16,0 0 16,0 0-16,-1 0 0,1 0 0,0 0 0,0 0 15,0 0-15,0 0 0,0 0 16,0 0-16,0 0 0,0 0 15,0 0-15,-1 0 0,1 0 0,0 0 16,0 0 0,0 0-16,0 0 0,0 0 15,0 0-15,0 0 16,0 0-16,0 0 0,-1 0 0,1 0 16,28 0-1,-28 0-15,0 0 0,0 0 16,0 0-16,0 0 15,0 0-15,0 0 16,0 0-16,-1 0 31,1 0 1,0 0-32,0 0 15,0 0 1,0 0-1,0 0-15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3:18:10.66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0 195 0,'28'0'156,"0"0"-140,0 0-16,28 0 0,-28 0 16,0 0-16,-1 0 0,1 0 0,0 0 15,0 0 1,0 0-16,0 0 15,56 0-15,-56 0 16,28 0 0,-29 0-16,1 0 15,0 0 1,0 0 0,0 0-16,0 0 15,0 0-15,0 0 16,0 0-1,0 0-15,0 0 16,-1 0-16,1 0 16,0 0-16,0 0 15,0 0-15,0 0 16,0 0 0,0 0-16,0 0 15,0 0 1,0 0-16,0 0 0,-1 0 15,1 0 1,0 0-16,0 0 16,0 0-16,0 0 15,28 0 1,-28 0-16,0 0 16,0 0-16,-1 0 15,1 0 1,0 0-16,0 0 15,0-28-15,0 0 16,0 28-16,-28-28 0,56 28 31,-28 0-31,0 0 16,-1 0-16,1 0 16,0 0-1,-28-28 1,28 28-16,-28-28 0,28 28 0,0 0 15,0 0 17,0 0-1,0 0-31,28-28 31,-28 28-31,-28-27 0,27 27 16,1 0 46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3:18:12.4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0 145 0,'28'0'15,"-1"0"-15,1 0 0,0 0 32,0 0-32,28 0 0,0 0 15,-28 0 1,0 0-16,0 0 16,0 0-16,-1 0 0,1 0 15,0 0 1,0 0-1,0 0-15,0 0 0,0 0 16,0 0-16,0 0 16,0 0-16,0 0 15,-1 0-15,1 0 16,0 0-16,28 0 16,-28 0-16,28 0 15,0 0 1,-28 0-16,0 0 15,-1 0-15,1 0 0,0 0 16,28 0 0,56 0-1,-29 0 1,-55 0-16,84-28 16,-84 28-1,0-28-15,0 28 0,0 0 0,0 0 0,-1 0 16,1 0-16,0 0 15,0 0-15,0 0 0,0 0 0,0 0 16,0 0-16,0 0 0,0 0 0,0 0 16,0 0-1,-28-28-15,27 28 0,-27-28 0,28 28 16,0 0-16,0 0 0,0 0 16,0 0-16,0 0 0,0 0 0,0 0 15,0 0-15,0-28 16,-1 28-16,1 0 15,0 0-15,0 0 16,28 0 0,-28 0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22:14.73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0,'27'0'141,"29"0"-141,0 0 0,0 0 0,0 0 0,0 0 15,-1 0-15,29 0 0,-28 0 0,0 0 16,279 0 0,-279 0-16,139 0 31,-83 0-31,-85 0 0,169 0 31,-168 0-31,56 0 0,-57 0 0,1 0 16,28 0-1,28 0-15,-28 0 16,-28 0-16,27 0 16,1 0-1,-28 0-15,0 0 0,0 0 16,0 0 0,28 0-16,0 0 15,-1 0 1,-27 0-1,0 0-15,0 0 16,0 0-16,0 0 16,0 0-1,0 0-15,0 0 63,0 0-63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22:17.40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0,'28'0'141,"0"0"-141,0 0 0,-1 0 0,1 0 15,28 0-15,0 0 16,0 0-16,0 0 0,-28 0 0,0 0 0,27 0 16,-27 0-16,28 0 0,0 0 15,-28 0-15,0 0 0,0 0 0,0 0 0,-1 0 16,29 0-16,-28 0 0,28 0 0,-28 0 15,28 0-15,-28 0 16,28 0-16,-1 0 0,-27 0 0,0 0 16,28 0-16,-28 0 0,0 0 15,0 0-15,0 0 0,55 0 16,-27 0 0,-28 0-16,0 0 0,0 0 0,28 0 15,-28 0-15,0 0 16,-1 0-16,1 0 0,0 0 0,0 0 0,0 0 15,0 0-15,28 0 0,-28 0 16,0 0-16,0 0 16,0 0-16,-1 0 0,1 0 15,0 0-15,0 0 16,0 0-16,0 0 0,0 0 0,0 0 16,0 0-1,0 0-15,0 0 0,-1 0 16,1 0-16,0 0 0,0 0 0,0 0 15,0 0-15,0 0 16,0 0-16,0 0 16,0 0-1,27 0-15,-27 0 16,56 0 0,-56 0-16,0 0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23:30.6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0 150 0,'0'28'109,"28"-28"-93,0 0-16,0 0 0,0 0 16,0 0-16,0 0 0,0 0 15,0 0-15,0 0 0,0 0 0,-1 0 16,-27-28-16,28 28 15,0 0-15,0 0 0,0 0 0,0 0 16,0 0-16,0 0 16,0 0-16,-28-28 15,28 28 1,0 0-16,0 0 125,-1 0-125,1 0 31,0 0-15,0-28-16,0 28 15,0 0-15,0 0 0,0 0 16,0 0-16,0 0 16,0 0-16,-1 0 0,1-27 15,0 27-15,0-28 16,0 28-16,0 0 16,0 0-16,0 0 15,0 0-15,0 0 16,0 0-16,-1 0 0,1 0 0,0 0 31,0 0-31,0 0 16,0 0-16,0 0 15,0 0-15,0 0 32,0-28-32,0 28 15,0 0-15,-1 0 0,1 0 16,0 0-16,0 0 15,0 0-15,0 0 0,0 0 0,0 0 16,0 0 0,0 0-16,0 0 15,-1 0-15,1 0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26:59.7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45 0,'0'-28'94,"28"28"-78,0 0-16,139 0 0,-111 0 15,0 0-15,56 0 16,-57 0-16,-27 0 0,28 0 0,-28 0 16,28 0-16,-28 0 0,0 0 15,28 0-15,-29 0 0,29 0 16,-28 0-16,28 0 0,-28 0 15,0 0-15,0 0 0,0 0 0,27 0 16,-27 0-16,0 0 0,0 0 0,0 0 16,28 0-16,-28 0 0,28 0 0,-28 0 0,-1 0 0,1 0 15,28 0-15,-28 0 0,28 0 16,-28 0-16,0 0 0,0 0 0,0 0 16,0 0-16,-1 0 15,29 0-15,-28 0 0,0 0 16,0 0-16,0 0 0,0 0 15,0 0-15,55 0 32,-55 0-32,56 0 0,-56 0 15,0 0-15,0 0 0,56 0 16,-57 0 0,1 0-16,0 0 0,0 0 0,56 0 15,-56 0-15,0 0 16,0 0-16,55 0 0,57 0 31,-84 0-31,-28 0 16,28 0-16,-29 0 0,57 0 0,-56 0 15,84 0-15,-84 0 16,83 0-16,-83 0 0,28 0 0,0 0 16,-28 0-16,0 0 0,28 0 15,-1 0-15,29 0 0,-28 0 16,0 0-16,0 0 15,55 0-15,-55 0 0,0 0 16,-28 0-16,28 0 16,-1 0-16,-27 0 0,0 0 15,0 0-15,28 0 0,-28 0 0,0 0 0,0 0 0,0 0 16,0 0 0,-1 0-16,1 0 0,0 0 0,0 0 15,0 0 1,0 0-16,0 0 31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26:57.9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0 781 0,'28'0'79,"0"0"-64,0 0 1,0 0-16,0 0 0,27 0 0,-27 0 15,28 0-15,-28 0 0,28 0 16,0 0-16,0 0 0,-1 0 16,29 0-16,-56 0 0,28 0 0,-28 0 0,0 0 15,0 0-15,0 0 16,-1 0-16,1 0 0,0 0 0,0 0 0,28 0 16,-28 0-16,0 0 15,0 0-15,0 0 0,0 0 0,-1 0 16,1 0-1,0 0-15,0 0 0,0 0 0,0 0 16,0 0-16,0 0 0,0 0 16,0 0-16,0 0 0,-1 0 15,1 0-15,0 0 0,0 0 0,0 0 16,0 0-16,0 0 16,0 0-16,28 0 15,-28 0-15,0 0 16,-1 0-16,29 0 0,-28 0 15,0 0 1,0 0-16,0 0 0,0 0 0,0 0 16,0 0-16,0 0 0,-1 0 15,1 0-15,0 0 0,28 0 16,-28 0-16,0 0 0,0 0 0,0 0 31,0 0-31,0 0 0,-1 0 0,1 0 16,0 0-16,0 0 15,0 0-15,0 0 0,0 0 16,0 0-16,0 0 0,0 0 31,0 0-15</inkml:trace>
  <inkml:trace contextRef="#ctx0" brushRef="#br0" timeOffset="494666">4578 1926 0,'28'0'344,"-1"0"-329,1 0 1,0 0 0,0 0-1,0 0 1,0 0-1,0 0-15,0 0 47,0 0-31,0 0-16,27-56 16,-55 28-16,0 0 15,0 0 1,0 0-1,0 0-15,28 0 0,0 1 0,0-1 16,-28 0 0,0 0-16,0 0 15,0 0 1,0 0-16,0 0 16,28 28-16,-28-28 15,0 0-15,0 0 16,0-27-16,0 27 31,0 0-31,0 0 31,0 0-31,0 0 16,0 0 0,0 0-16,-56 0 15,56 0 1,0 0-1,0 1 1,-28-1 0,0 0-16,1 0 31,27 0-31,-28 0 16,0 0-1,0 0 1,0 0-1,0 0 1,0 28-16,0-28 16,0 0-1,0 1 1,0 27-16,-27-28 0,-1 0 16,28 0-1,28 0 1,-28 0-16,0 28 15,-28-28-15,28 0 0,0 28 16,1 0 15,-1-28-31,0 28 16,0 0-16,0-28 0,0 28 16,0 0 15,0-28-31,0 28 0,0 0 0,0 0 15,0 0 1,1-27-16,-1 27 16,0-28-16,0 28 15,0 0-15,0 0 16,0 0-16,0 0 0,0 0 16,0 0-1,0 0-15,28-28 0,-27 28 0,-1 0 16,0 0-1,0 0 1,0 0-16,0 0 16,0 0 15,0 0 16,0 0-47,0 0 0,0 0 31,1-28-15</inkml:trace>
  <inkml:trace contextRef="#ctx0" brushRef="#br0" timeOffset="496665">3684 0 0,'-27'0'141,"-1"0"-141,0 0 15,0 0-15,0 0 0,0 0 16,0 28-16,-28-28 0,56 28 15,-28-28-15,0 28 0,1-28 0,27 27 16,-28-27 0,0 0 234,0 0-250,0 0 0,0 28 15,0-28-15,-28 28 16,28-28-16,0 28 0,0 0 0,-27 0 16,27-28-16,0 28 0,28 0 15,0 0 360,0 0-375,0 0 16,28-28-1,0 0-15,0 0 0,-1 27 0,1 1 16,0-28-16,0 0 16,0 0-16,0 28 15,0-28 1,0 0 0,0 0-16,0 0 0,0 28 0,0-28 31,-1 0-16,1 0 1,0 28-16,0-28 16,0 0-1,0 28 1,0 0-16,0-28 16,28 0-1,-28 0-15,-28 28 16,27-28-16,1 0 15,0 0 1,0 28 0,0-28-16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35:42.4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0,'28'0'203,"28"0"-188,-28 0 1,-1 0-16,1 0 0,0 0 0,0 0 16,28 0-16,-28 0 0,0 0 0,56 0 15,-57 0-15,1 0 16,28 0-16,-28 0 15,28 0-15,-28 0 0,0 0 16,0 0-16,0 0 0,0 0 0,-1 0 16,1 0-1,0 0-15,0 0 0,0 0 0,0 0 0,0 0 16,0 0-16,0 0 0,0 0 16,0 0-1,-1 0-15,1 0 0,0 0 16,0 0-1,0 0-15,0 0 0,0 0 16,0 0 0,0 0-16,0 0 0,0 0 15,55 0 1,-55 0-16,0 0 0,0 0 16,0 0-16,0 0 0,0 0 15,0 0-15,0 0 16,0 0-16,-1 0 0,1 0 15,0 0 1,0 0-16,0 0 0,0 0 0,0 0 16,0 0-16,0 0 15,0 0-15,0 0 16,-1 0-16,1 0 16,0 0-16,0 0 15,0 0-15,0 0 0,0 0 16,0 0-16,0 0 15,0 0-15,0 0 0,-1 0 16,1 0 0,0 0-1,0 0 110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29:29.0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0,'56'0'187,"-28"0"-187,28 0 0,0 0 0,-1 0 0,29 0 0,28 0 16,-56 0-16,27 0 0,113 0 16,-140 0-16,27 0 0,-27 0 15,28 0-15,-28 0 16,27 0-16,-27 0 0,28 0 0,0 0 0,139 0 15,-139 0 1,0 0-16,-29 0 0,29 0 0,0 0 0,0 0 16,27 0-16,-27 0 0,0 0 0,-1 0 0,-27 0 15,28 0-15,-28 0 16,55 0-16,-83 0 0,84 0 0,-28 0 0,-28 0 16,223 0-1,-196 0-15,280 0 31,-279 0-31,-28 0 0,0 0 0,-28 0 16,27 0-16,1 0 0,0 0 16,-28 0-16,28 0 0,-28 0 0,28 0 15,-1 0-15,-27 0 0,56 0 0,28 0 16,-84 0 0,27 0-16,1 0 0,0 0 0,0 0 15,28 0-15,-29 0 0,1 0 0,0 0 16,0 0-16,0 0 15,-28 0-15,27 0 0,-27 0 0,28 0 0,-28 0 16,28 0-16,-28 0 16,28 0-16,0 0 0,-1 0 0,1 0 0,0 0 15,-28 0-15,0 0 16,83 0-16,-27 0 16,-28 0-16,111 0 15,-111 0-15,-28 0 0,0 0 16,0 0-16,0 0 0,0 0 0,0 0 0,0 0 15,0 0-15,0 0 16,-1 0-16,1 0 0,0 0 31,0 0-31,0 0 16,0 0 0,0 0-1,0 0-15,0 0 16,0 0-16,0 0 0,-1 0 15,1 0-15,0 0 0,0 0 16,0 0 0,0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1:59:54.09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1898 28 0,'0'-28'94,"56"28"-78,56 0-16,-56 0 15,167 0-15,-167 0 16,223 0-16,-167 0 0,222 0 31,-250 0-31,140 0 16,-141 0-1,141 0-15,-197 0 16,225 0 0,-224 0-16,83 0 15,-83 0-15,112 0 32,-57 0-32,57 0 15,-112 0 1,0 0-16,0 0 0,28 0 0,-29 0 15,1 0 1,0 0-16,0 0 0,0 0 16,0 0-16</inkml:trace>
  <inkml:trace contextRef="#ctx0" brushRef="#br0" timeOffset="11026">0 56 0,'0'-28'188,"28"28"-173,0 0-15,0 0 0,0 0 0,28 0 0,0 0 16,-1 0-16,29 0 16,-56 0-16,0 0 0,0 0 0,28 0 15,-28 0-15,55 0 0,-55 0 16,0 0-16,84 0 15,-84 0-15,28 0 32,-1 0-32,-27 0 0,0 0 15,0 0 1,0 0-16,0 0 0,0 0 16,0 0-16,0 0 15,0 0 1,27 0-16,-27 0 15,0 0 1,0 0 15,0 0 1,0 0-32,0 0 0,28 0 15,-28 0-15,0 0 0,-1 0 16,1 0-1,0 0-15,0 0 16,0 0 0,0 0-1,0 0 1,0 0-16,0 0 0,0 0 0,0 0 16,0 0-1,-1 0 1,1 0-16,0 0 31,0 0 0,0 0-31,0 0 78,0 0-62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38:51.93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0,'28'0'141,"0"0"-126,0 0-15,0 0 0,0 0 0,0 0 16,0 0-16,0 0 16,-1 0-16,1 0 0,0 0 0,0 0 15,0 0-15,0 0 16,0 0-16,0 0 0,0 0 0,0 0 0,0 0 16,-1 0-1,1 0-15,0 0 0,0 0 0,0 0 16,0 0-16,0 0 0,0 0 15,0 0 1,0 0-16,0 0 0,0 0 16,-1 0-1,1 0-15,0 0 0,0 0 16,0 0 0,0 0-16,0 0 15,0 0 1,0 0-16,0 0 0,0 0 15,-1 0-15,1 0 16,0 0-16,0 0 0,0 0 0,0 0 16,0 0-16,0 0 0,0 0 15,0 0-15,0 0 16,-1 0-16,1 0 0,0 0 0,0 0 16,28 0-16,-28 0 0,0 0 15,0 0-15,0 0 0,0 0 0,0 0 16,-1 0-16,1 0 0,0 0 0,0 0 0,0 0 15,0 0 1,0 0-16,0 0 0,0 0 16,0 0-16,0 0 0,-1 0 15,1 0-15,0 0 0,0 0 32,0 0-32,0 0 0,0 0 15,0 0-15,0 0 0,0 0 0,0 0 16,-1 0-16,1 0 15,0 0 1,0 0-16,0 0 31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38:55.9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0 987 0,'56'0'63,"28"0"-47,-29 0-16,29 0 15,28 28-15,-28-28 0,251 56 0,-196-28 16,-55-28-16,139 56 0,-55-56 0,-1 0 0,1 0 15,-113 0-15,1 0 16,0 0-16,28 0 0,-28 0 0,27 0 0,-27 0 16,0 0-16,28 0 0,-28 0 15,-1 0-15,1 0 0,28 0 0,-28 0 0,27 0 16,29 0-16,-56 0 16,28 0-16,-1 0 0,1 0 0,56 0 0,-84 0 15,27 0-15,-27 0 0,28 0 0,-28 0 0,27 0 16,-27 0-16,0 0 0,0 0 15,0 0-15,0 0 0,27 28 0,-27-28 16,0 0-16,0 27 0,0-27 16,-1 28-16,1-28 0,0 0 0,0 0 0,28 28 15,-29-28-15,29 0 0,-28 0 16,28 0-16,-28 0 0,-1 0 0,1 0 0,0 0 16,28 0-16,-28 0 15,-1 0-15,1 0 0,0 0 0,0 0 0,0 0 16,-28 0-16,27 0 15,1 0-15,56 0 0,0 0 16,-57 0-16,1 0 0,0 0 0,-28 0 0,0 0 0,28 0 16,0 0-16,-1 0 15,1 0-15,-28 0 0,28 0 0,-28 0 0,0 0 16,0 0-16,27 0 16,-27 0-16,0 0 0,0 0 0,28 0 15,-28 0-15,0 0 0,0 0 0,0 0 0,0 0 0,27 0 16,-27 0-1,0 0-15,0 0 0,0 0 16,0 0 0,0 0-16,0 0 0,0 0 31</inkml:trace>
  <inkml:trace contextRef="#ctx0" brushRef="#br0" timeOffset="1521">7341 234 0,'0'27'94,"0"29"-94,0-28 15,0 28-15,0 0 0,0 0 0,0-28 0,0-1 16,0 1-16,0 0 0,0 28 0,0-28 0,0 28 15,0-28 1,0 28-16,0-28 0,28-1 0,-28 1 0,28-28 16,-28 28-16,0 0 15,0 0-15,28 0 0,0 0 16,0 0 0,-1-28-16,1 28 0,0 0 15,-28 0-15,28-28 16,84 0 15,-56 27-31,-1-27 16,-27 28-16,0-28 0,-28 28 0,28-28 0,0 0 15,0 0 1,0 0-16,0 0 0,0 0 0,0 0 16,0 0-1,0 0-15,-1 0 0,1 0 0,0 0 31,0 0-31,0 0 16,0 0-16,0 0 0,0 0 0,0-28 0,28 28 16,-56-28-16,27 28 15,1-27-15,0 27 0,0-28 0,0 28 0,0-28 16,0 0 0,0 0-16,0 28 0,0-28 15,-28 0 1,0 0-16,0 0 15,0 0-15,0-55 16,0 55-16,0 0 0,0-28 16,0 28-16,0 0 0,0 0 15,0 0-15,0 0 16,0 0-16,0 1 0,-28-1 16,0 0-1,28 0-15,-28 28 0,28-28 0,0 0 16,0 0-16,0 0 0,0 0 0,0 0 0,-28 28 15,0-28 1,0 1-16,0-1 0,0 0 16,0 0-1,1 28 17,-29 0-32,28-28 15,0 28-15,-28-28 16,28 28-16,-28 0 0,28 0 15,-27-28-15,27 28 16,28-28-16,-56 28 0,28 0 0,0 0 16,0 0-16,0 0 0,0 0 15,0 0-15,-27 0 16,-1 0 0,56-28-16,-28 28 15,0 0 1,0 0-16,0 0 15,0 0 1,0 0-16,0 0 31,0 0-31,1 0 16,-1 0 0,0 28-1,28 0-15,-28-28 16,28 28-16,0 0 15,0 0 1,0 0 0</inkml:trace>
  <inkml:trace contextRef="#ctx0" brushRef="#br0" timeOffset="2299">8095 206 0,'0'28'94,"0"-1"-94,0 1 15,0 0 1,0 0-16,0 0 0,0 0 0,0 84 16,0-84-1,0-1-15,0 1 0,0 0 0,0 0 0,0 0 16,0 0-16,0 0 16,0 0-16,0 0 0,0 0 0,0 0 15,0 0-15,0-1 16,0 1-16,-28 0 15,0 0 1,28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38:54.41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0 726 0,'56'28'47,"-29"-28"-47,29 0 0,28 0 0,-28 0 15,0 0-15,27 0 16,-27 0-16,28 0 0,-28 0 0,28 0 0,-29 0 16,1 0-16,0 0 15,0 0-15,0 0 0,-1 0 0,-27 0 0,0 0 0,28 0 16,-28 0-16,28 0 0,-28 0 15,111 0 1,-111 0-16,0 0 0,28 0 16,-28 0-16,0 0 0,0 0 15,0 0-15,0 0 0,-1 0 0,1 0 16,0 0 0,0 0-16,0 0 0,0 0 15,0 0-15,0 0 0,0 0 16,0 0-1,0 0-15</inkml:trace>
  <inkml:trace contextRef="#ctx0" brushRef="#br0" timeOffset="5821">2875 196 0,'-28'0'47,"0"0"-47,0 27 0,28 1 0,0 0 16,-28 0-16,28 0 15,0 0-15,0 56 0,0-56 0,0 27 0,0-27 16,0 0-16,-28 28 16,28-28-16,-28 28 0,28-28 0,0 0 0,0 0 15,0-1 1,0 29-16,0-28 0,0 0 16,28 0-1,0 0-15,0 0 0,-28 0 16,28 0-16,56 28 15,-56-29 1,-1-27-16,29 28 0,-28-28 0,28 0 0,-28 28 16,0-28-16,0 28 15,0-28-15,0 28 0,-1-28 0,29 0 16,0 0-16,0 0 0,-56 28 16,56-28-16,-28 0 0,27 0 0,-27 0 0,28 0 15,-28 0-15,28 0 0,0 0 0,-28 0 0,28 0 16,-29 0-16,1 0 15,28 0-15,-28 0 0,28 0 0,28 0 16,-29-28-16,1 0 16,0 28-16,0-28 0,-28 0 0,-28 0 0,56 1 15,-56-1-15,28 28 16,27-56-16,-27 28 16,0-28-16,-28 28 0,28 28 0,-28-28 15,0 0-15,0-28 16,0 29-16,0-1 0,0 0 31,0 0-31,0 0 0,0 0 0,0 0 0,0 0 16,0 0-1,0 0-15,0 0 0,0 1 16,0-1-16,0 0 0,-28 28 16,0-28-16,28 0 0,0 0 0,-28 0 0,0 0 15,28 0-15,0 0 31,-27-27-15,-1 27 0,0 0-16,0 0 15,0 28 1,0 0-16,0-28 16,0 28-16,0-28 15,-55 28-15,27-28 16,28 28-16,-28 0 15,28 0 1,0 0-16,0 0 16,0 0-16,-27 0 15,27 0-15,0 0 16,0 0 0,0 0-16,0 0 0,0 0 0,0 0 31,0 0-31,0 0 0,0 0 0,0 0 15,1 0-15,-1 0 32,0 0-32,0 0 0,0 0 0,0 0 15,0 0 1,0 0 15,0 0-31,0 0 16,0 0-16,1 0 31,-1 0-31,0 0 16,0 0-1,28 28-15,-28-28 0,28 28 0,-28-28 16,0 0-16,0 28 16,28 0-16,-28-28 0,28 28 15,-28-28-15,0 28 0,28-1 16</inkml:trace>
  <inkml:trace contextRef="#ctx0" brushRef="#br0" timeOffset="7380">3405 335 0,'56'0'93,"-28"0"-77,0 0 15,0 0-15,-28 28-1,27-28-15,-27 28 0,28 0 32,0 0-17,-28 0 32,0 0-47,0 27 0,0-27 16,0 0-16,0 0 15,0 28 1,0-28-16,-28 83 31,28-83-31,-28 0 0,1 0 16,-29 0 0,28 0-16,-56 0 0,28 28 31,56-28-31,-28-28 0,0 0 15,1 0-15,-1 28 0,0-28 32,0 0-32,0 0 0,0 0 15,28 28 1,-28-28-16,0 0 16,-28 0-1,1 0 32,82 0 141,1 0-173,0 0-15,0 0 0,0 0 0,0 0 0,0 0 16,0 0-16,0 0 0,0 0 0,0 0 0,-1 0 15,1 0-15,0 0 16,0 0-16,0 0 0,0 0 0,0 0 16,0 0-16,0 0 15,0 0-15,0 0 16,-1 0-16,1 0 16,0 0-16,0 0 0,0 0 15,0 0 1,0 0-1,0 0-15,0 0 16,0 0 0,0 0-1,0 0 1,-1 0-16,1 0 31,0 0-31,0 0 47,0 0-31,0 0-1,0 0-15,0 0 16,0 0 31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40:08.3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310 1082 0,'-28'-28'63,"56"28"-48,56 0-15,84 0 32,-1 0-32,-55 0 15,27 0 1,-111 0-16,28 0 16,111 28-1,-111-28-15,-28 28 0,28-28 0,-28 0 16,28 0-16,-28 0 0,0 0 0,-1 0 15,1 0-15,0 0 16,0 0-16,0 0 0,0 0 0,0 0 0,0 0 16,0 0-16,0 0 15,0 0-15,-1 0 0,29 0 16,-28 0-16,0 0 16,0 0-16,28 0 0,28 0 15,-56 0-15,27 0 16,1 0-16,-28-28 15,0 28-15,0-28 0,0 28 16,28-28-16,-28 28 0,-1-28 16,1 0-16,0 1 0,-28-1 0,28 0 15,0 28-15,0 0 0,-28-28 16,28 0-16,0 28 0,-28-28 0,28 28 0,-28-28 16,0 0-16,28 28 15,-28-28-15,28 28 0,-1 0 0,-27-28 78,0 0-62,0 1 0,0-1-16,0 0 15,-55 0 1,55 0-1,-56-28-15,28 28 16,-56-28 0,56 56-16,0 0 15,-83-28 1,83 0-16,-28 1 16,28 27-16,-56 0 15,56-28-15,1 0 0,-29 0 16,28 0-16,-84 0 15,56 0 1,-55-28-16,27 28 16,56 0-1,-84 28-15,57 0 16,27 0-16,-28 0 16,28 0-16,0 0 0,0 0 15,0 0 1,0 0-16,0 0 15,0 0-15,1 0 0,-1 0 0,0 0 16,0 0 0,0 0-16,0 0 0,0 0 0,0 0 15,0 0-15,0 0 16,0 0-16,0 0 0,1 0 0,-1 0 16,0 28-16,0-28 15,0 28-15,0 0 0,0 0 0,28 0 0,-56-28 16,-27 28-16,55-28 0,-28 0 0,56 28 15,-28-28-15,28 28 0,0 0 16,-28-28-16,0 0 16,0 0-1,28 28-15,-28-1 78,0 1-78,0-28 16,28 28-16,-28 0 16,28 0-16,-83 56 0,55-56 15,28 0-15,-56 0 0,56 0 16,0 27-16,0 1 16,-28 0-1,0-28-15,0 0 0,28 0 16,0 0-16,0 0 0,0-1 15,0 1 1,0 0-16,0 0 0,0 0 16,0 0-1,0 0-15,0 0 16,0 0 0,0 0-1,28-28 16,0 0-31,0 0 16,-28 28-16,28-28 0,0 0 16,0 0-16,0 0 0,0 0 15,-1 0 1,1 0 0,0 0-1,0 0-15,0 0 16,0 0-16,0 0 0,28 0 15,28 0 1,55 0 0,-83 0-1,0 0-15,55-28 16,-83 28 0,28-56-16,-28 56 0,112-56 31,-112 28-31,-1 28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40:10.8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2802 1368 0,'0'28'31,"-112"28"-15,29-28-16,27-28 0,0 0 15,28 0-15,-28 28 16,0-28-16,1 0 0,27 0 0,-84 0 0,56 28 16,-56 0-1,85-28-15,-169 0 16,168 28-16,-83-28 15,55 0-15,0 0 0,56 27 0,-56-27 0,0 28 16,1-28-16,-1 0 0,0 0 0,0 0 16,0 0-16,0 0 0,1 0 0,-1 0 15,28 0-15,0 0 0,-28 0 0,28 0 16,0 0 0,0 0-16,-27 0 0,27 0 15,0 0-15,0 0 16,0 0-16,0 0 15,0 0-15,0 0 0,0-28 32,0 28-32,0-27 0,28-1 15,-27 28-15,-1-28 16,0 28 0,0 0-16,28-28 0,-28 28 15,-56-28-15,0-28 31,56 28-31,28 0 16,-27 28-16,27-28 47,0 0-31,0 1-16,-28 27 0,28-28 0,-28 0 0,28 0 15,0 0 1,0 0-16,0 0 15,0 0-15,0-28 0,0 28 16,0 1 0,0-1-16,0-28 0,0 28 0,0 0 0,28 0 15,0 0-15,-28 0 16,27 0-16,-27 0 0,28 0 0,0 1 0,0 27 16,0-56-16,0 28 0,28 0 15,-56 0-15,28 0 0,0 0 0,28 0 0,-29 28 16,1-28-16,28 0 0,-28 1 0,-28-1 15,28 0-15,28 0 0,-28 28 16,0-28-16,27 0 0,-27 28 0,-28-28 0,56 28 16,-28-28-16,28 28 0,-28-28 15,0 28-15,0-28 0,0 28 16,-1 0-16,1 0 0,28 0 0,-28-28 16,0 28-16,-28-27 0,28 27 0,0 0 0,0 0 15,0 0-15,0 0 0,0 0 16,-1 0-16,29 0 0,-28 0 0,0 0 15,0 0-15,28 0 0,-28 0 0,28 0 16,-29 0-16,1 0 16,0 0-16,0 0 0,0 0 15,0 0-15,0 0 16,56 0 0,-29 0-16,-27 0 15,0 27-15,0 1 0,-28 0 0,28-28 16,-28 28-16,28-28 0,0 0 0,0 28 0,0 0 15,0 28 1,0-28-16,0 0 0,-1-28 0,1 28 16,28-1-1,-56 1-15,0 0 0,28-28 0,-28 28 0,28 0 16,-28 0-16,28 0 0,0 0 16,-28 0-16,0 0 0,28 0 0,0-1 15,0 1 1,-28 0-16,0 0 0,0 0 15,27 0 1,-27 0-16,0 0 0,28 28 16,-28-28-16,28 0 0,-28-1 0,28-27 15,0 28 1,-28 0 0,0 0-16,28 0 31,-28 0-31,0 0 31,0 0 78,0 56-77,-56-29-32,0-55 0,-27 56 31,55-56-31,0 28 0,0-28 16,0 28-1,0 0-15,0-28 0,-56 0 16,57 0-1,-1 0 1,0 0-16,0 0 0,0 0 16,0 0-1,0 0-15,0 0 32,0 0-32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42:24.41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84 0,'28'0'94,"-1"0"-79,1 0-15,28 0 16,-28 0-16,0 0 0,0 0 0,28 0 0,0 0 15,-1 0-15,1 0 0,28 0 0,-28 0 16,83 0 0,57 0-16,-140 0 0,-1 0 0,29 0 15,-28 0-15,0 0 16,167 0-16,-167 0 0,28 0 16,-1 0-16,29 0 0,-28 0 15,27 0-15,-27 0 0,28 0 0,-1 0 0,29 0 16,27 0-16,1 0 0,-1 0 15,-55 0-15,28 0 0,-29 0 0,1 0 16,0 0-16,27 0 0,-27 0 0,27 0 0,-55 0 16,28 0-16,27 0 0,-27 0 15,-28 0-15,55 0 0,-55 0 0,0 0 0,27 0 16,-27 0-16,0 0 16,0 0-16,-29 0 0,1 0 0,-28 0 0,28 0 15,0 0-15,0 0 0,27 0 0,-27 0 0,0 0 16,0 0-16,-28 0 0,28 0 15,55 0-15,-83 0 0,28 0 0,56 0 0,-57 0 16,29 0-16,-28 0 16,0 0-16,0 0 0,-1 0 0,57 0 15,223 0 1,-251 0-16,195 0 31,-223 0-31,195 0 16,-195 0-16,55 0 0,-55 0 0,28 0 0,-28 0 0,28 0 15,-29 0-15,1 0 16,28 0-16,-28 0 0,0 0 0,27 0 0,-27 0 0,-28 0 16,28 0-16,28 0 15,-29 0-15,1 0 0,28 0 0,-28 0 16,0 0-16,27 0 0,-27 0 0,28 0 16,-28 0-16,27 0 0,-27 0 0,28 0 0,0 0 15,27 0-15,-55 0 0,-28 0 0,84 0 0,-56 0 16,27 0-16,1 0 15,0 0-15,-28 0 0,-1 0 0,1 0 0,84 0 16,-1 0 0,-83 0-16,28 0 0,28 0 15,-57 0-15,29 0 16,0 0-16,-28 0 0,0 0 0,27 0 16,-27 0-16,56 0 15,-84 0-15,28 0 0,27-28 0,-55 0 0,28 28 16,-28 0-16,28 0 0,0 0 15,-1 0-15,-27 0 0,28 0 0,0 0 16,0 0-16,0 0 0,-28 0 0,-1 0 0,29 0 16,-28 0-16,28 0 15,-28 0-15,0 0 0,0 0 16,0 0-16,0 0 16,-1 0-16,29 0 0,-28 0 0,0 0 0,0 0 15,28 0-15,-28 0 0,28 0 0,-29 0 16,29 0-16,-28 0 0,0 0 15,28 0-15,0 0 0,0 0 0,-28 0 0,27 0 16,1 0 0,-28 0-16,0 0 0,0 0 0,0 0 0,0 0 15,0 0 1,-28-28 31,28 28-47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42:26.0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0 167 0,'84'0'93,"-56"0"-93,0 0 0,55 0 0,-27 0 16,28 0-16,0 0 0,-1 0 16,1 0-16,28 0 0,-28 0 15,-1 0-15,1 0 0,0 0 0,-28 0 0,27 0 0,-27 0 0,0 0 16,0 0-16,0 0 15,27 0-15,-27 0 0,0 0 0,28 0 0,-28 0 16,-28 0-16,27 0 0,1 0 16,-28 0-16,28 0 0,-28 0 0,28 0 15,-1 0-15,1 0 0,0 0 16,0 0-16,0 0 0,55 0 0,1 0 16,-56 0-16,0 0 15,-28 0-15,27 0 0,1 0 0,0 0 0,0 0 16,-28 0-16,28 0 0,-1 0 15,1 0-15,-28 0 0,28 0 16,-28 0-16,0-28 0,0 28 0,0-28 0,28 28 16,-29 0-16,1 0 15,0 0-15,0-27 0,0 27 0,0 0 16,0 0-16,0 0 16,56 0-16,-29 0 15,-27 0-15,28-28 0,-56 0 0,28 28 16,0 0-1,0 0-15,0 0 0,0 0 0,0 0 0,-1 0 32,1 0-32,0 0 15,0 0-15,0 0 16,0 0-16,0 0 16,0 0-1,0 0-15,0 0 0,0 0 16,0 0-1,-1-28 1,1 28-16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44:26.21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51 0,'0'-28'63,"28"28"-48,56 0-15,-29 0 0,29 0 16,-28 0-16,-28 0 15,28 0-15,-1 0 0,57 0 0,-84 0 16,140 0 0,-141 0-16,29 0 0,112 0 31,-112 0-31,167 0 16,-195 0-1,28 0-15,-29 0 0,29 0 0,-28 0 16,140 0-1,-140 0-15,55 0 16,-55 0-16,0 0 0,0 0 0,0 0 0,0 0 16,28 0-16,-28 0 15,27 0-15,-27 0 0,28 0 0,-28 0 16,0 0-16,0 0 16,0 0-16,0 0 0,28 0 0,-29 0 0,1 0 0,0 0 15,0 0-15,0 0 16,0 0-16,0 0 0,0 0 0,0 0 15,0 0-15,0 0 0,0 0 0,-1 0 16,1 0-16,0 0 0,0 0 16,0 0-16,0 0 0,84 0 31,-57 0-31,1 0 0,112 0 31,-140 0-31,28 0 0,-29 0 0,1 0 0,28 0 16,-28 0-16,28 0 0,-28 0 0,28 0 0,-28 0 15,-1 0-15,29 0 16,-28 0-16,112 0 0,-84 0 16,167 0-1,-195 0-15,83 0 32,-55 0-32,56 0 0,-84 0 0,0 0 15,0 0 1,55 0-16,-55 0 0,0 0 0,0 0 15,0 0-15,0 0 16,0 0-16,0 0 16,0 0-16,0 0 15,-1 0-15,1 0 0,0 0 16,0 0-16,0 0 0,0 0 31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57:24.3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0,'0'28'203,"27"-28"-187,1 28-16,196 28 31,-168-56-31,167 0 31,-167 0-31,55 0 0,-83 0 16,56 0-16,-56 0 0,56 0 31,-29 0-15,-27 0-16,28 0 0,-28 0 15,0 0-15,28 0 0,-28 0 16,0 0-16,0 0 0,-1 0 0,1 0 15,0 0-15,0 0 0,0 0 16,0 0-16,28 0 0,-28 0 16,0 0-16,0 0 15,-1 0-15,1 0 0,0 0 0,0 0 16,0 0-16,0 0 16,28 0-16,-28 0 0,0 0 0,0 0 15,-1 0-15,1 0 0,28 0 0,-28 0 0,0 0 16,28 0-16,-28 0 15,0 0-15,28 0 0,-29 0 16,29 0-16,-28 0 0,28 0 16,-28 0-16,0 0 0,0 0 0,0 0 0,0 0 15,27 0-15,-27 0 16,28 0-16,-28 0 0,28 0 0,-28 0 16,28 0-16,-28 0 15,-1 0-15,1 0 0,28 0 0,-28 0 0,0 0 16,0 0-16,0 0 0,0 0 0,0 0 15,27 0-15,-27 0 0,0 0 16,0 0-16,28 0 16,-28 0-16,0 0 0,0 0 0,0 0 15,0 0-15,27 0 0,-27 0 0,0 0 0,28 0 16,-28 0-16,0 0 16,28 0-16,-28 0 0,0 0 0,-1 0 15,29 0-15,-28 0 0,0 0 0,28 0 16,0 0-1,-28 0-15,27 0 0,1 0 0,-28 0 0,0 0 0,28 0 16,-28 0-16,0 0 0,0 0 16,27 0-16,-27 0 0,0 0 0,0 0 0,28 0 15,-28 0-15,0 0 16,0 0-16,0 0 0,0 0 16,0 0-16,-1 0 0,1 0 15,0 0-15,0 0 0,0 0 0,0 0 16,28 0-16,-28 0 0,0 0 0,0 0 0,-1 0 15,1 0-15,0 0 16,0 0-16,0 0 0,0 0 0,56 0 31,-56 0-31,0 0 0,0 0 32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57:26.6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0 109 0,'28'0'15,"0"0"1,0 0-16,0 0 15,0 0 1,0 0-16,0 0 0,0 0 16,0 0-16,139 0 15,-55-28 17,-84 28-17,0 0-15,-1 0 0,1 0 16,0 0-16,0 0 0,0 0 0,0 0 15,56 0 1,-56-28-16,0 28 16,0 0-16,-1 0 0,29 0 0,-28 0 15,28-27-15,-28 27 0,0 0 16,0 0-16,0 0 16,0 0-16,-1 0 0,1 0 0,0 0 15,0 0-15,28 0 0,-28 0 16,56 0-16,-56 0 0,-1 0 15,1 0-15,28 0 0,-28 0 16,0 0-16,28 0 0,-28 0 16,0 0-16,0 0 0,0 0 15,-1 0-15,1 0 0,0 0 16,0 0-16,0 0 16,0 0-16,0 0 0,0 0 15,0 0-15,0 0 0,0 0 16,-1 0-1,1 0 1,0 0 0,0 0 62,0 0-63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03:37.0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0,'28'0'109,"0"0"-109,27 0 0,-27 0 16,28 0-16,-28 0 15,28 0-15,0 0 0,83 0 32,-111 0-32,0 0 0,0 0 0,0 0 0,0 0 15,0 0-15,0 0 0,0 0 0,27 0 16,-27 0-16,28 0 0,-28 0 15,28 0-15,-28 0 0,56 0 32,-56 0-32,55 0 15,-55 0-15,28 0 16,-28 0-16,0 0 0,0 0 0,0 0 16,0 0-1,-1 0-15,1 0 0,0 0 0,0 0 16,0 0-16,0 0 0,0 0 0,0 0 0,0 0 15,28 0-15,-29 0 16,1 0-16,0 0 0,28 0 0,0 0 16,-28 0-16,84 0 15,-85 0-15,1 0 16,0 0-16,28 0 0,112 0 31,-113 0-31,29 0 0,28 0 16,-56 0-16,-29 0 15,29 0-15,-28 0 0,0 0 0,28 0 0,0 0 16,0 0-16,-1 0 0,-27 0 16,28 0-16,-28 0 0,0 0 0,0 0 0,0 0 15,0 0-15,0 0 16,0 0-16,-1 0 0,1 0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57:28.1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0,'56'0'47,"-1"0"-47,1 0 16,0 0-16,0 0 0,0 0 0,0 0 0,-1 0 15,1 0-15,-28 0 16,28 0-16,0 0 0,28 0 0,-57 0 16,29 0-16,0 0 15,28 0-15,-56 0 0,28 0 0,-29 0 16,29 0-16,-28 0 0,28 0 0,-28 0 15,0 0-15,0 0 16,28 0-16,-1 0 0,1 0 0,0 0 16,28 0-1,-56 0-15,0 0 0,0 0 0,-1 0 0,1 0 16,0 0 0,0 0-16,0 0 0,0 0 0,0 0 15,0 0-15,0 0 0,0 0 0,0 0 16,-1 0-16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57:29.8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0,'28'28'63,"0"-28"-48,0 0-15,0 0 0,28 0 0,0 0 0,-1 0 16,1 0-16,-28 0 16,0 0-16,0 0 0,28 0 0,-28 0 0,27 0 0,-27 0 15,0 0-15,0 0 16,0 0-16,28 0 0,-28 0 0,0 0 0,0 0 15,0 0-15,27 0 0,1 0 16,-28 0-16,28 0 0,0 0 0,-28 0 0,0 0 16,0 0-16,27 0 0,1 0 0,0 0 15,0 0-15,-28 0 0,28 0 16,-1 0-16,-27 0 0,28 0 0,-28 0 16,28 0-16,-28 0 15,0 0-15,28 0 0,-29 0 0,1 0 16,0 0-16,0 0 15,0 0-15,0 0 0,28 0 16,-28 0-16,0 0 0,83 0 31,29 0-15,-112 0 0,0 0-16,28 0 15,-29 0-15,57 0 31,-28 0-31,0 0 16,0 0-16,83 0 16,-83 0-1,-28 0-15,84 0 16,-85 0-16,57 0 16,-56 0-1,56 0-15,-56 0 16,28 0-16,-28 0 0,-1 0 15,1 0 1,0 0 0,0 0-1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57:31.2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223 54 0</inkml:trace>
  <inkml:trace contextRef="#ctx0" brushRef="#br1" timeOffset="10147">0 54 0,'56'0'281,"-28"0"-281,0 0 16,0 0-16,0 0 0,-1 0 0,29 0 15,0 0-15,-28 0 0,0 0 32,0 0-32,28 0 0,-28 0 15,27 0 1,-27 0-16,0 0 0,0 0 16,0 0-16,0 0 15,0 0-15,0 0 0,0 0 16,0 0-16,0 0 0,-1 0 31,1 0-31,0 0 16,0 0-16,0 0 15,0 0-15,28 0 0,-28 0 16,0 0-16,0 0 16,-1 0-16,1 0 31,0 0-16,0 0-15,0 0 0,0 0 16,0 0 0,0 0-16,0 0 15,0 0-15,0 0 16,0 0-16,-1 0 0,1 0 16,28 0-1,-28 0-15,0 0 0,0 0 0,0 0 31,0 0-31,0 0 0,0 0 16,-1 0-16,1 0 0,0 0 16,28 0-1,-28 0-15,28 0 0,-28 0 16,0 0-16,0 0 16,-1 0-16,1 0 0,0 0 0,56 0 15,-56 0 1,167 0-1,-167 0-15,84 0 16,55 0 0,-111 0-16,0 0 15,-28 0 1,84 0-16,-85 0 16,113 0-1,-112 0-15,112 0 31,-113 0-31,85 0 16,-56 0-16,0 0 16,-28 0-1,27 0-15,-27 0 0,0 0 16,28 0-16,56 0 16,-1 0 15,-83 0-31,0 0 0,112 0 15,-112 0-15,0 0 16,0 0-16,83 0 16,-83 0-1,28 0 1,0 0-16,83 0 16,-55 0-1,-56 0-15,0 0 16,0 0-1,0 0-15,0 0 0,27 0 0,-27 0 16,0 0-16,0 0 0,0 0 16,0 0-16,0 0 15,0 0-15,0 0 0,0 0 16,0 0-16,-1 0 16,1 0-16,0 0 0,0 0 15,0 0-15,0 0 16,0 0-16,0 0 0,28 0 0,-1-28 15,-27 28-15,0 0 16,0 0-16,0 0 16,0 0-16,0 0 0,0 0 15,0 0-15,0 0 16,0 0-16,0 0 0,-1 0 16,29 0-1,0 0-15,-28 0 0,0 0 0,0 0 16,0 0-16,0 0 15,0 0-15,-1 0 0,1 0 16,0 0-16,0 0 0,0 0 0,0 0 0,0 0 16,0 0-16,28 0 15,-28 0-15,0 0 0,-1 0 16,1 0-16,0 0 0,28 0 16,-28 0-16,0 0 0,0 0 0,0 0 0,0 0 31,27 0-31,1 0 0,-28 0 15,28 0 1,-28 0 0,0 0-16,0 0 15,0 0 1,0 0-16,-1 0 0,1 0 16,0 0-16,0 0 15,0 0-15,0 0 16,0 0-16,0 0 0,56 0 31,-29 0-31,-27 0 0,0 0 0,0 0 0,0 0 0,0 0 16,28 0-1,-28 0-15,0 0 0,0 0 0,-1 0 16,1 0-16,0 0 0,0 0 16,0 0-16,0 0 0,0 0 15,0 0-15,0 0 0,0 0 16,0 0-16,-1 0 0,1 0 0,0 0 15,0 0-15,0 0 0,0 0 0,0 0 0,0 0 32,0 0-32,0 0 0,0 0 15,0 0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57:44.428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0 196 0,'0'-28'266,"56"28"-250,-1 0-16,1 0 0,0 0 0,0 0 0,0 0 15,0 0-15,-1 0 0,1 0 0,0 0 0,0 0 16,-28-27-16,0 27 15,28 0-15,-29 0 0,1 0 0,0 0 0,0 0 16,28-28-16,-28 28 16,0 0-16,0 0 0,0 0 0,0 0 0,27 0 15,1 0-15,-28 0 0,28 0 16,-28 0-16,28 0 0,0 0 0,-1 0 0,-27 0 16,28 0-16,0 0 15,0 0-15,0 0 0,-29 0 0,1 0 0,28 0 16,0 0-16,-28 0 0,28 0 0,0 0 0,-29 0 15,1 0-15,28 0 0,0 0 16,0 0-16,0 0 0,0 0 0,-1 0 0,1 0 16,0 0-16,0 0 15,0 0-15,27 0 0,-27 0 0,0 0 0,28 0 16,-28 0-16,27 0 0,-27 0 16,28 0-16,-28 0 0,27 0 0,-27 0 0,0 0 15,0 0-15,28 0 0,-1 0 0,29 0 0,-28 0 16,-28 0-16,27 0 15,-27 0-15,28 0 0,-28 0 0,27 0 0,1 0 16,28 0-16,-28 0 16,-29 0-16,29 0 0,-28 0 0,28 0 0,-28 0 15,27 0-15,1 0 0,-28 0 16,55 0-16,-83 0 0,84 0 0,-56 0 0,28 0 16,-1 0-16,-27 0 0,0 0 15,0 0-15,0 0 0,27 0 0,-27 0 0,0 0 16,0 0-16,0 0 0,-28 0 0,27 0 0,1 0 15,0 0-15,28 0 16,-28 0-16,-1 0 0,1 0 0,0 0 0,0 0 16,56 0-1,-1 0-15,-55 0 0,0 0 0,-28 0 16,28 0-16,-1 0 0,-27 0 16,28 0-16,0 0 0,-28 0 0,28 0 0,0 0 15,-1 0-15,-27 0 16,56 0-16,-28 0 15,-28 0-15,28 0 0,-29 0 0,1 0 16,28 0-16,-28 0 16,56 0-16,-56 0 0,0 0 0,0 0 15,27 0-15,1 0 0,-28 0 16,0 0-16,0 0 0,0 0 0,56 0 16,-29 0-1,-27 0-15,0 0 0,0 0 0,0 0 16,0 0-16,28 0 0,-56-28 0,28 28 0,0-28 15,0 28-15,-1 0 0,29 0 16,-28 0-16,0 0 0,0-28 0,28 28 0,-28 0 16,0 0-16,28 0 15,-1 0-15,-27 0 0,28 0 0,-28 0 16,28 0-16,55 0 16,-83 0-16,28 0 0,0 0 15,-28 0-15,28 0 0,-28 0 0,27 0 16,1 0-1,-28 0-15,0 0 0,0 0 0,28 0 0,-56-28 16,28 28-16,0 0 16,0 0-16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4:57:46.170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0 0,'56'0'94,"-28"0"-94,0 0 0,28 0 16,83 0-16,-27 0 0,-56 0 15,251 0-15,-223 0 16,27 0-16,-83 0 0,84 0 16,-56 0-16,27 0 0,113 0 15,-140 0-15,-1 0 16,1 0-16,0 0 0,28 0 0,-28 0 0,27 0 15,-27 0-15,28 0 0,0 0 16,-1 0-16,-27 0 0,56 0 0,-84 0 0,83 0 16,-27 0-16,-28 0 15,0 0-15,0 0 0,-1 0 0,-27 0 0,84 0 16,-56 0-16,-28 0 0,83 0 0,-83 0 0,0 0 16,28 0-16,0 0 0,0 0 15,-28 0-15,27 0 0,-27 0 0,0 0 16,28 0-16,139 0 15,-167 0-15,0 0 16,0 0-16,0 0 0,28 0 16,-28 0-16,0 0 0,0 0 0,0 0 15,27 0-15,-27 0 0,0 0 0,0 0 0,0 0 16,0 0 0,0 0-16,0 0 0,0 0 0,0 0 0,0 0 15,27 0 1,-27 0-16,0 0 0,0 0 15,0 0-15,56 0 16,-56 0-16,0 0 0,-1 0 0,1 0 16,0 0-1,28 0-15,0 0 0,28 0 16,-56 0-16,27 0 16,-27 0-16,0 0 15,0 0-15,0 0 0,0 0 0,0 0 16,0 0-1,0 0-15,55 0 16,-55 0 0,0 0-16,0 0 15,0 0-15,0 0 0,0 0 0,0 0 16,0 0-16,0 0 16,0 0-16,0 0 0,-1 0 15,1 0 1,0 0-1,0 0-15,0 0 16,0 0-16,0 0 0,0 0 0,28 0 16,-1 0-16,1 0 0,-28 0 15,0 0-15,0 0 16,0 0-16,0 0 0,0 0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5:01:27.5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0,'28'28'188,"139"-28"-157,-139 0-31,0 0 16,0 0-16,112 0 15,-84 0-15,55 0 32,-55 0-32,-28 0 0,0 0 15,0 0-15,0 0 0,0 0 32,0 0-32,-1 0 0,1 0 15,0 0 1,0 0-16,28 0 15,28 0 1,-56 0-16,0 0 16,-1 0-16,1 0 15,0 0-15,0 0 16,0 0 0,0 0-16,0 0 15,0 0-15,0 0 0,0 0 16,0 0-1,0 0-15,-1 0 0,1 0 16,28 0 0,-28 0-16,0 0 15,0 0-15,28 0 0,-28 0 16,0 0 0,-1 0-16,1 0 0,0 0 0,28 0 15,-28 0 1,0 0-16,0 0 0,28 0 15,-28 0-15,-1 0 16,1 0-16,28 0 16,0 0-1,-28 0-15,0 0 16,0 0-16,0 0 0,28 0 0,-29 0 16,1 0-1,0 0-15,0 0 0,0 0 16,0 0-16,0 0 15,0 0 1,0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5:02:22.46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 0,'-28'0'16,"56"0"46,28 0-62,223 0 31,-56 28-31,29 28 0,-197-56 0,57 0 16,-84 0-16,195 0 16,-139 0-16,56 0 15,111 0 1,-195 0-16,83 0 0,-55 0 16,-28 0-16,28 0 0,-29 0 0,1 0 0,28 0 15,-28 0-15,0 0 16,-1 0-16,1 0 0,28 0 0,-56 0 15,28 0-15,-1 0 0,-27 0 0,0 0 16,28 0-16,0 0 0,0 0 0,-28 0 0,28 0 16,-1 0-16,1 0 0,0 0 0,-28 0 0,28 0 15,0 0-15,-1 0 16,1 0-16,0 0 0,0 0 0,0 0 0,0 0 16,-1 0-16,29 0 0,-28 0 15,0 0-15,0 0 0,-29 0 0,1 0 0,28 0 16,0 0-16,28 0 15,-28 0-15,-29 0 0,1 0 0,84 0 16,0 0 0,-56 0-16,27 0 0,-27 0 0,0 0 0,-28 0 0,0 0 15,28 0-15,-1 0 0,1 0 0,140 0 32,-141 0-32,1 0 0,28 0 0,-28 0 15,28 0-15,-29 0 16,85 0-16,-28 0 0,-29 0 0,-27 0 0,56 0 15,-28 0-15,27 0 16,-27 0-16,0 0 0,55 0 0,-55 0 0,0 0 16,-1 0-16,1 0 0,-28 0 0,56 0 15,-29 0-15,1 0 0,0 0 0,0 0 16,-29 0-16,29 0 0,-28 0 0,56 0 0,-85 0 16,85 0-16,-56 0 15,28 0-15,-28 0 0,-1 0 0,-27 0 0,0 0 16,84 0-16,-56 0 15,-1 0-15,1 0 0,0 0 0,-28 0 0,28 0 16,-28 0-16,0 0 16,28 0-16,-29 0 0,1 0 0,0 0 0,0 0 15,0 0-15,28 0 0,-28 0 0,0 0 0,28 0 16,-29 0-16,1 0 0,0 0 16,28 0-16,-28 0 0,28 0 0,-28 0 0,0 0 15,0 0 1,-1 0-16,1 0 0,28 0 0,-28 0 15,0 0-15,28 0 16,0 0-16,-28 0 0,0 0 0,-1 0 0,29 0 16,-28 0-16,0 0 0,0 0 0,0 0 15,0 0 1,0 0-16,0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5:02:56.3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0 142 0,'28'0'79,"0"0"-79,0 0 0,0 0 15,0 28-15,0-28 16,28 28-16,-28-28 0,27 0 0,-27 0 15,0 0-15,0 0 0,28 0 16,-28 0-16,0 28 0,0-28 16,0 0-16,-1 0 15,1 0-15,0 0 0,0 28 0,28-28 16,-28 28-16,0-28 0,0 0 0,0 0 16,0 0-1,0 0-15,-1 0 16,1 0-1,28 0-15,-28 0 16,0 0 0,0 0-16,0 0 0,0 0 0,0 0 15,0 0-15,27 0 16,-27 0 0,0 0-16,0 0 31,0 0-31,0 0 0,28 0 15,-28 0 1,0 0-16,55 0 16,-55 0-16,0 0 31,28 0-31,-28 0 0,0 0 0,0 0 16,0 0-16,0 0 15,-1 0 63,1 0-78,0 0 0,0 0 16,0 0-16,0 0 16,0 0-16,56 0 15,-29-28-15,-27 28 16,0 0-16,56 0 0,-56 0 15,112-28 1,-113 0-16,85 0 16,0 28-1,-84 0-15,0 0 16,-1-28-16,29 28 0,-28 0 0,0-27 0,0 27 16,0 0-16,0 0 15,0 0-15,0 0 16,0 0-1,-1 0 1,1 0 0,0 0-16,0 0 15,0 0-15,0 0 16,0 0-16,0 0 16,28 0-16,-28 0 15,0 0-15,-1 0 0,1 0 16,0 0-16,0 0 0,28 0 15,-28 0 1,0 0-16,0 0 0,0 0 0,0 0 16,-1 0-16,1 0 0,0 0 0,0 0 15,0 0-15,0 0 16,0 0-16,0 0 0,0-28 0,28 28 0,-56-28 16,27 28-1,1 0-15,0 0 0,0 0 16,56 0-1,-56-28-15,0 28 0,0 0 0,0 0 0,0 0 16,-1 0 0,1 0-16,0 0 0,0 0 15,0 0-15,-28-28 47,28 28-31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5:10:30.08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0,'56'0'109,"-1"0"-109,29 0 0,-28 0 16,83 0-16,-55 0 15,0 0-15,55 0 0,57 0 0,-84 0 16,306 0 0,-194 0-16,-57 0 0,-55 0 0,55 0 15,-83 0-15,27 0 16,-27 0-16,0 0 0,-28 0 0,28 0 0,-29 0 16,1 0-16,28 0 0,-28 0 0,0 0 0,-29 0 15,29 0-15,0 0 0,0 0 16,-28 0-16,28 0 0,-1 0 0,1 0 0,0 0 15,-28 0-15,28 0 16,-28 0-16,0 0 0,0 0 0,27 0 0,1 0 16,28 0-16,-28 0 0,-28 0 15,28 0-15,-1 0 0,1 0 0,84 0 32,27 0-32,-139 0 0,84 0 0,-56 0 15,27 0-15,-55 0 0,0 0 0,28 0 16,-28 0-16,28 0 15,-28 0-15,0 0 0,27 0 0,-27 0 16,0 0 0,0 0-16,0 0 31,0 0-31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05:26.26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0,'28'0'297,"0"0"-297,0 0 0,27 0 16,1 0-16,-28 0 0,0 0 16,0 0-16,28 0 0,-28 0 0,28 0 0,-28 0 15,-1 0-15,1 0 16,0 0-16,0 0 0,0 0 0,0 0 15,0 0-15,28 0 16,-28 0-16,0 0 0,-1 0 0,1 0 16,0 0-16,0 0 0,0 0 0,0 0 15,0 0-15,0 0 16,0 0-16,0 0 0,0 0 0,-1 0 16,1 0-1,0 0-15,0 0 0,0 0 16,28 0-1,0 0-15,-28 0 16,0 0-16,27 0 0,-27 0 16,0 0-1,0 0-15,0 0 0,0 0 0,0 0 16,0 0 0,0 0-16,0 0 0,0 0 0,-1 0 15,1 0-15,0 0 16,0 0-16,0 0 15,0 0-15,0 0 0,0 0 16,0 0 0,0 0-16,0 0 15,-1 0-15,1 0 16,0 0-16,0 0 0,0 0 16,0 0-1,0 0-15,0 0 0,0 0 16,0 0-1,0 0-15,0 0 16,-1 0-16,1 0 16,0 0 46,0 0-15,0 0-31,0 0 156,0 0-172,0 0 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05:27.8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0,'28'0'78,"28"0"-62,-28 0 0,27 0-16,-27 0 0,0 0 0,28 0 15,-28 0-15,28 0 16,0 0-16,0 0 0,-29 0 0,29 0 16,0 0-16,0 0 0,-28 0 0,28 0 0,-1 0 15,57 0-15,-28 0 0,-28 0 16,27 0-16,1 0 0,0 0 0,0 0 0,27 0 15,-27 0-15,0 0 16,-1 0-16,1 0 0,28 0 0,-28 0 0,-29 0 16,29 0-16,-28 0 0,0 0 15,28 0-15,-29 0 0,-27 0 0,28 0 0,-28 0 16,0 0-16,56 0 0,-56 0 16,-1 0-1,1 0-15,0 0 16,0 0-16,28 0 15,0 0-15,-28 0 16,56 0 0,-57 0-16,1 0 0,0 0 0,0 0 15,28 0-15,-28 0 0,0 0 16,0 0-16,0 0 0,0 0 0,-1 0 0,29 0 16,-28 0-16,28 0 0,-28 0 0,28 0 15,-28 0-15,27 0 16,-27 0-16,0 0 0,0 0 15,0 0-15,0 0 16,0 0 31,0 0-16,28 0-15,0 0-1,-29 0 1,29 0-16,-28 0 16,28 0-16,-28 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32:52.4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0,'28'0'234,"28"0"-234,-28 0 0,0 0 0,28 0 16,-29 0-16,1 0 15,0 0-15,0 0 0,0 0 0,28 0 16,-28 0-16,0 0 0,0 0 0,27 0 16,-27 0-1,0 0-15,0 0 16,0 0-1,0 0-15,0 0 0,0 0 0,0 0 16,0 0 0,28 0-1,-29 28-15,1-28 0,0 0 16,0 0 0,0 0-1,0 0 1,0 0-16,0 0 31,0 0-15,28 0-16,-29 0 15,29 0-15,0 0 16,56 0 15,-84 0-31,0 0 0,-1 0 0,1 0 16,0 0-1,0 0-15,0 0 0,0 0 16,0 0-16,0 0 0,0 0 0,0 0 16,0 0-1,0 0-15,167 0 32,-167 0-32,28 0 0,-28 0 15,27 0-15,-27 0 16,0 0-16,0 0 0,0 0 15,28 0-15,56 0 32,-57 0-17,57 0 1,-84 0-16,0 0 0,28 0 0,-28 0 16,-1 0-1,1 0-15,56 0 16,-56 0-16,0 0 0,0 0 15,0 0-15,0 0 16,0 0-16,-1 0 0,57 0 16,-28 0-16,-28 0 15,0 0-15,0 0 0,0 0 0,0 0 16,0 0 0,-1 0-16,113 0 15,27 0 1,-55 0-1,-84 0-15,0 0 32,0 0-32,0 0 0,0 0 15,0 0 1,-1 0-16,1 0 16,28 0-1,0 0 1,0 0-1,0 0 1,-28-28-16,0 28 16,-1 0-1,1 0-15,0 0 63,0 0-16,0 0-32,-28-28 79,28 28-78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12:32:54.1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0,'28'0'110,"27"0"-95,1 0-15,84 0 16,-84 0-16,279 0 15,-280 0-15,141 0 16,-168 0 0,55 0-1,-55 0-15,28 0 16,0 0 0,0 0-16,-28 0 15,55 0 1,-27 0-16,-28 0 0,0 0 15,0 0-15,0 0 0,0 0 0,0 0 16,0 0 0,0 0-16,-1 0 15,1 0-15,0 0 16,0 0-16,0 0 31,0 0-31,0 0 16,28 0-1,-28 0-15,0 0 16,-1 0-16,29 0 16,-28 0-1,0 0-15,0 0 16,0 0 0,0 0-1,0 0 1,0 0-16,0 0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7B61E-410B-4E84-83FD-B00CBED7E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70C4BF-C461-4A5E-9E27-076AAA54E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0C03AC-CA9B-4613-B03B-DDCADC81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C5DFDC-CB1F-4351-BC69-AD9449FFE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15D814-03EA-4DCA-ADDD-699A9391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730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988A4-A60F-4536-A3BF-E61E00F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1398F3-9AB3-4405-B8C4-D2765C3A2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2712FB-C642-4E30-B37A-FBD1715B1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4379B0-FF77-48E0-8CBC-6E4D31EA9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08B142-EE91-4ABE-90E6-AC6A5F6F1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47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535669-7951-4BAF-8150-B38A17A63B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FFDB72-5E9B-4FEC-B019-94FD50655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9F472D-5CF2-4AAF-A77B-0DD499BF8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354C2E-A28D-4A04-8B2C-E176F8C9F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9F4C0F-3D09-4742-9D08-E4B12734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796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8CBBE-92CF-49D1-AA86-4CAE9508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C4FEBB-E5BD-4162-8DEB-AC23CAC78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3BECDE-A2B2-4022-8CB8-D72A745E4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D26A9B-30AD-4689-BD0C-06CB1DBD6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4250EB-DF4D-4C2B-BBB1-49759AD55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24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08F4C-5667-4AA6-9BE6-0668E6DD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7298A9-2F78-40AB-874F-746120AEB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5243B8-A6A1-466A-88E6-496C9ED4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3D9CBA-CF30-4CE3-9721-6130C3BF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7F194A-14B3-4DCA-A5D1-09C7DBAE1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83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D8640-6EA6-4D31-838D-34D846E2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D16355-7E22-4715-AB58-74AF35617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C4BC07-5B5F-4BC7-BEFC-DB324FC74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CFD4A7-7848-4910-9781-7E97CD5AE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476978-42E1-4FB4-BFB2-FA5151273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259B0B-657E-4A95-BC80-766F0C0A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8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BE765-9920-4EB5-9481-CBCF2E942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3442E8-8BB6-4B3B-91AB-01CB07C1A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F3E3A9-81B2-453B-9085-792F92FAF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BE02AA3-9664-4D82-8AFD-22D2032EF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A42ABA-5EBD-4924-B1EF-F6D4A77214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4C5DBB9-B542-48A9-B245-4CE7320CA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623970-97E0-479D-92DA-10D54EFC5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71CD943-6A0B-46EA-B81C-83C73F177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634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E43DD-CC77-4E62-ABC2-A1BF4163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9FA21B-10D6-463E-8B55-9434FFF26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9AB4B8-E05A-4FA6-9049-E4409898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32F72B-A5A1-4F22-AEE2-4AE30A43A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546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B681FF-C158-481B-A1D4-7CE0B1293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BB27FDC-8F2E-4246-8E12-54CB942D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296C45-A4D7-4B6F-8A7B-EEFB9E97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02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A69D8B-6DDA-4A6E-A036-A3776FABE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93E093-5CBF-4C4A-955C-96A1D86F0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6907F1-D0DD-410E-86E5-CAC2CEE92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CB21D0-D484-43F0-9CD9-64C78D58B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56B13D-08D1-4B16-9DC7-BF76D0B74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8CD814-49C5-409D-BD7D-AA8949BFC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597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97E4C-FC71-4C9F-B97D-E93DB0A6A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58FA05-765B-4B9C-B90B-145A02C40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AFFB58-CF99-470E-9F5A-6F450B12F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5D0AE8-5C16-4831-BBB6-5A04D4E0B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736DDA-CAB0-44EE-8EB2-0AAA26C6C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3648AC-D094-45C2-8C44-F84A34B5D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808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FC57A72-7DD4-4296-871C-2C24047B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66626C-5484-4664-A9C2-0A506715A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64CC21-C64E-49F4-B70C-37994F358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56D67-2A20-4F3E-B908-12BBF1F2B1FE}" type="datetimeFigureOut">
              <a:rPr lang="zh-CN" altLang="en-US" smtClean="0"/>
              <a:t>2022/10/29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3CB505-BDB4-4F39-9A08-5632FB7B6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73DC5E-F8B1-4DEA-9273-7544505C4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E9BE0-41D2-4830-9EBC-7C79DE991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55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3.emf"/><Relationship Id="rId4" Type="http://schemas.openxmlformats.org/officeDocument/2006/relationships/customXml" Target="../ink/ink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customXml" Target="../ink/ink15.xml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17.png"/><Relationship Id="rId7" Type="http://schemas.openxmlformats.org/officeDocument/2006/relationships/image" Target="../media/image3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5" Type="http://schemas.openxmlformats.org/officeDocument/2006/relationships/image" Target="../media/image30.emf"/><Relationship Id="rId4" Type="http://schemas.openxmlformats.org/officeDocument/2006/relationships/customXml" Target="../ink/ink16.xml"/><Relationship Id="rId9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customXml" Target="../ink/ink21.xml"/><Relationship Id="rId4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customXml" Target="../ink/ink24.xml"/><Relationship Id="rId4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customXml" Target="../ink/ink27.xml"/><Relationship Id="rId4" Type="http://schemas.openxmlformats.org/officeDocument/2006/relationships/image" Target="../media/image43.emf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customXml" Target="../ink/ink2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customXml" Target="../ink/ink29.xml"/><Relationship Id="rId7" Type="http://schemas.openxmlformats.org/officeDocument/2006/relationships/customXml" Target="../ink/ink3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emf"/><Relationship Id="rId5" Type="http://schemas.openxmlformats.org/officeDocument/2006/relationships/customXml" Target="../ink/ink30.xml"/><Relationship Id="rId10" Type="http://schemas.openxmlformats.org/officeDocument/2006/relationships/image" Target="../media/image52.emf"/><Relationship Id="rId4" Type="http://schemas.openxmlformats.org/officeDocument/2006/relationships/image" Target="../media/image49.emf"/><Relationship Id="rId9" Type="http://schemas.openxmlformats.org/officeDocument/2006/relationships/customXml" Target="../ink/ink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emf"/><Relationship Id="rId5" Type="http://schemas.openxmlformats.org/officeDocument/2006/relationships/customXml" Target="../ink/ink34.xml"/><Relationship Id="rId4" Type="http://schemas.openxmlformats.org/officeDocument/2006/relationships/image" Target="../media/image5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customXml" Target="../ink/ink36.xml"/><Relationship Id="rId7" Type="http://schemas.openxmlformats.org/officeDocument/2006/relationships/customXml" Target="../ink/ink3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emf"/><Relationship Id="rId5" Type="http://schemas.openxmlformats.org/officeDocument/2006/relationships/customXml" Target="../ink/ink37.xml"/><Relationship Id="rId4" Type="http://schemas.openxmlformats.org/officeDocument/2006/relationships/image" Target="../media/image59.emf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customXml" Target="../ink/ink40.xml"/><Relationship Id="rId7" Type="http://schemas.openxmlformats.org/officeDocument/2006/relationships/customXml" Target="../ink/ink4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5" Type="http://schemas.openxmlformats.org/officeDocument/2006/relationships/customXml" Target="../ink/ink41.xml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emf"/><Relationship Id="rId5" Type="http://schemas.openxmlformats.org/officeDocument/2006/relationships/customXml" Target="../ink/ink44.xml"/><Relationship Id="rId4" Type="http://schemas.openxmlformats.org/officeDocument/2006/relationships/image" Target="../media/image6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74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6.xml"/><Relationship Id="rId5" Type="http://schemas.openxmlformats.org/officeDocument/2006/relationships/image" Target="../media/image73.emf"/><Relationship Id="rId4" Type="http://schemas.openxmlformats.org/officeDocument/2006/relationships/customXml" Target="../ink/ink4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customXml" Target="../ink/ink6.x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13" Type="http://schemas.openxmlformats.org/officeDocument/2006/relationships/customXml" Target="../ink/ink53.xml"/><Relationship Id="rId3" Type="http://schemas.openxmlformats.org/officeDocument/2006/relationships/customXml" Target="../ink/ink48.xml"/><Relationship Id="rId7" Type="http://schemas.openxmlformats.org/officeDocument/2006/relationships/customXml" Target="../ink/ink50.xml"/><Relationship Id="rId12" Type="http://schemas.openxmlformats.org/officeDocument/2006/relationships/image" Target="../media/image87.emf"/><Relationship Id="rId2" Type="http://schemas.openxmlformats.org/officeDocument/2006/relationships/image" Target="../media/image40.png"/><Relationship Id="rId16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emf"/><Relationship Id="rId11" Type="http://schemas.openxmlformats.org/officeDocument/2006/relationships/customXml" Target="../ink/ink52.xml"/><Relationship Id="rId5" Type="http://schemas.openxmlformats.org/officeDocument/2006/relationships/customXml" Target="../ink/ink49.xml"/><Relationship Id="rId15" Type="http://schemas.openxmlformats.org/officeDocument/2006/relationships/customXml" Target="../ink/ink54.xml"/><Relationship Id="rId10" Type="http://schemas.openxmlformats.org/officeDocument/2006/relationships/image" Target="../media/image86.emf"/><Relationship Id="rId4" Type="http://schemas.openxmlformats.org/officeDocument/2006/relationships/image" Target="../media/image83.emf"/><Relationship Id="rId9" Type="http://schemas.openxmlformats.org/officeDocument/2006/relationships/customXml" Target="../ink/ink51.xml"/><Relationship Id="rId14" Type="http://schemas.openxmlformats.org/officeDocument/2006/relationships/image" Target="../media/image88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10.png"/><Relationship Id="rId7" Type="http://schemas.openxmlformats.org/officeDocument/2006/relationships/image" Target="../media/image1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11.emf"/><Relationship Id="rId5" Type="http://schemas.openxmlformats.org/officeDocument/2006/relationships/image" Target="../media/image17.emf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A82B6F-D520-4DD0-9002-141DC04BE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92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8F2052-A57E-4C27-BC85-E39A3FDA6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236" y="2882147"/>
            <a:ext cx="8222693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18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013B82-D1D4-488E-8614-9349C7D8E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43"/>
            <a:ext cx="12192000" cy="411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69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9BF7155-B5A1-4200-80D5-1C60B7FC6671}"/>
                  </a:ext>
                </a:extLst>
              </p14:cNvPr>
              <p14:cNvContentPartPr/>
              <p14:nvPr/>
            </p14:nvContentPartPr>
            <p14:xfrm>
              <a:off x="1115205" y="2170460"/>
              <a:ext cx="202032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9BF7155-B5A1-4200-80D5-1C60B7FC66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7205" y="2152460"/>
                <a:ext cx="20559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0E5D6EE-3E0C-416B-B810-9154D64EC64C}"/>
                  </a:ext>
                </a:extLst>
              </p14:cNvPr>
              <p14:cNvContentPartPr/>
              <p14:nvPr/>
            </p14:nvContentPartPr>
            <p14:xfrm>
              <a:off x="1949325" y="2260820"/>
              <a:ext cx="3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0E5D6EE-3E0C-416B-B810-9154D64EC6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1325" y="224282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9AB3CEA-627C-429E-8271-6D0BA141D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055" y="662201"/>
            <a:ext cx="9182896" cy="44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9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412208-72E0-42C5-8916-7B64D823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96" y="134559"/>
            <a:ext cx="11024489" cy="61657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AE0FCC1-9631-48E5-BDBB-6B024AB5ABA5}"/>
                  </a:ext>
                </a:extLst>
              </p14:cNvPr>
              <p14:cNvContentPartPr/>
              <p14:nvPr/>
            </p14:nvContentPartPr>
            <p14:xfrm>
              <a:off x="482325" y="3727820"/>
              <a:ext cx="405972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AE0FCC1-9631-48E5-BDBB-6B024AB5AB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325" y="3709820"/>
                <a:ext cx="40953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11760C1-21DC-4A87-9528-6856BAFF4581}"/>
                  </a:ext>
                </a:extLst>
              </p14:cNvPr>
              <p14:cNvContentPartPr/>
              <p14:nvPr/>
            </p14:nvContentPartPr>
            <p14:xfrm>
              <a:off x="542445" y="3938780"/>
              <a:ext cx="3979800" cy="385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11760C1-21DC-4A87-9528-6856BAFF45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4445" y="3920780"/>
                <a:ext cx="4015440" cy="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1613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9B0654-E9F6-493E-8150-EA4951960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43" y="231085"/>
            <a:ext cx="8146486" cy="15927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04A11B-2CA7-43B7-920E-C595847F7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579" y="2256047"/>
            <a:ext cx="8626588" cy="42751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8566A57-4209-4EE0-B95A-40D7798B6A6D}"/>
                  </a:ext>
                </a:extLst>
              </p14:cNvPr>
              <p14:cNvContentPartPr/>
              <p14:nvPr/>
            </p14:nvContentPartPr>
            <p14:xfrm>
              <a:off x="2362245" y="4953260"/>
              <a:ext cx="270720" cy="2289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8566A57-4209-4EE0-B95A-40D7798B6A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4245" y="4935260"/>
                <a:ext cx="3063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90D3351-D812-4D46-9D3D-EF365E19CD4C}"/>
                  </a:ext>
                </a:extLst>
              </p14:cNvPr>
              <p14:cNvContentPartPr/>
              <p14:nvPr/>
            </p14:nvContentPartPr>
            <p14:xfrm>
              <a:off x="5124525" y="762860"/>
              <a:ext cx="1286640" cy="914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90D3351-D812-4D46-9D3D-EF365E19CD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06525" y="744860"/>
                <a:ext cx="1322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A034C44-4BF6-42FC-8466-B7B33D1292F0}"/>
                  </a:ext>
                </a:extLst>
              </p14:cNvPr>
              <p14:cNvContentPartPr/>
              <p14:nvPr/>
            </p14:nvContentPartPr>
            <p14:xfrm>
              <a:off x="5948565" y="1125380"/>
              <a:ext cx="1276560" cy="104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A034C44-4BF6-42FC-8466-B7B33D1292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30565" y="1107380"/>
                <a:ext cx="1312200" cy="460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CA11795-7084-4F98-B779-A0D5620AFD0D}"/>
              </a:ext>
            </a:extLst>
          </p:cNvPr>
          <p:cNvSpPr txBox="1"/>
          <p:nvPr/>
        </p:nvSpPr>
        <p:spPr>
          <a:xfrm>
            <a:off x="2773345" y="5067740"/>
            <a:ext cx="754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这里有光标在闪烁，说明有服务正在跑，不能把这个窗口关闭</a:t>
            </a:r>
          </a:p>
        </p:txBody>
      </p:sp>
    </p:spTree>
    <p:extLst>
      <p:ext uri="{BB962C8B-B14F-4D97-AF65-F5344CB8AC3E}">
        <p14:creationId xmlns:p14="http://schemas.microsoft.com/office/powerpoint/2010/main" val="27193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115707-E5AA-475B-98C4-99897847B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D4A2C9C-05F2-40BD-AE03-B27F917966C8}"/>
                  </a:ext>
                </a:extLst>
              </p14:cNvPr>
              <p14:cNvContentPartPr/>
              <p14:nvPr/>
            </p14:nvContentPartPr>
            <p14:xfrm>
              <a:off x="1075245" y="713540"/>
              <a:ext cx="1246320" cy="450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D4A2C9C-05F2-40BD-AE03-B27F917966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7245" y="695540"/>
                <a:ext cx="1281960" cy="80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2A59DA1-7D41-4B95-8701-2DA07B67FB49}"/>
              </a:ext>
            </a:extLst>
          </p:cNvPr>
          <p:cNvSpPr txBox="1"/>
          <p:nvPr/>
        </p:nvSpPr>
        <p:spPr>
          <a:xfrm>
            <a:off x="552659" y="1014884"/>
            <a:ext cx="608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输入地址</a:t>
            </a:r>
          </a:p>
        </p:txBody>
      </p:sp>
    </p:spTree>
    <p:extLst>
      <p:ext uri="{BB962C8B-B14F-4D97-AF65-F5344CB8AC3E}">
        <p14:creationId xmlns:p14="http://schemas.microsoft.com/office/powerpoint/2010/main" val="1258356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E0ED91-DC9E-4411-94D1-B0FD6438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6412760-D8D0-47B4-AB5A-2F501866EC00}"/>
                  </a:ext>
                </a:extLst>
              </p14:cNvPr>
              <p14:cNvContentPartPr/>
              <p14:nvPr/>
            </p14:nvContentPartPr>
            <p14:xfrm>
              <a:off x="3456645" y="5074580"/>
              <a:ext cx="1346760" cy="20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6412760-D8D0-47B4-AB5A-2F501866EC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8645" y="5056580"/>
                <a:ext cx="13824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99069E8-F940-4EAA-8EEF-1BE44711FFD4}"/>
                  </a:ext>
                </a:extLst>
              </p14:cNvPr>
              <p14:cNvContentPartPr/>
              <p14:nvPr/>
            </p14:nvContentPartPr>
            <p14:xfrm>
              <a:off x="904245" y="2512100"/>
              <a:ext cx="884880" cy="255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99069E8-F940-4EAA-8EEF-1BE44711FF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6245" y="2494100"/>
                <a:ext cx="9205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24D9F7A1-3C65-4D95-AF38-10261574544E}"/>
                  </a:ext>
                </a:extLst>
              </p14:cNvPr>
              <p14:cNvContentPartPr/>
              <p14:nvPr/>
            </p14:nvContentPartPr>
            <p14:xfrm>
              <a:off x="9676725" y="1891460"/>
              <a:ext cx="1045080" cy="331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24D9F7A1-3C65-4D95-AF38-1026157454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58725" y="1873460"/>
                <a:ext cx="1080720" cy="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6298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1F7232-58A0-4186-AB29-D7A5BEF4E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05" y="346618"/>
            <a:ext cx="4999153" cy="49991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A0C309C-3187-4A2A-BE6A-9F8C5134034A}"/>
                  </a:ext>
                </a:extLst>
              </p14:cNvPr>
              <p14:cNvContentPartPr/>
              <p14:nvPr/>
            </p14:nvContentPartPr>
            <p14:xfrm>
              <a:off x="2361525" y="1354340"/>
              <a:ext cx="1005120" cy="727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A0C309C-3187-4A2A-BE6A-9F8C513403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3525" y="1336340"/>
                <a:ext cx="10407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1509246-755A-4E4F-84FD-A0BEA7A89D7F}"/>
                  </a:ext>
                </a:extLst>
              </p14:cNvPr>
              <p14:cNvContentPartPr/>
              <p14:nvPr/>
            </p14:nvContentPartPr>
            <p14:xfrm>
              <a:off x="2683005" y="1607780"/>
              <a:ext cx="834120" cy="108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1509246-755A-4E4F-84FD-A0BEA7A89D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5005" y="1589780"/>
                <a:ext cx="8697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94BB233-2382-4AA8-8ADF-29204CBB87D7}"/>
                  </a:ext>
                </a:extLst>
              </p14:cNvPr>
              <p14:cNvContentPartPr/>
              <p14:nvPr/>
            </p14:nvContentPartPr>
            <p14:xfrm>
              <a:off x="2562405" y="1838900"/>
              <a:ext cx="119592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94BB233-2382-4AA8-8ADF-29204CBB87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44405" y="1820900"/>
                <a:ext cx="12315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2576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03519C-6D9D-4511-A549-AF14D59C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6FDF952-3FAB-42DD-ABBD-D84E9BA055A7}"/>
                  </a:ext>
                </a:extLst>
              </p14:cNvPr>
              <p14:cNvContentPartPr/>
              <p14:nvPr/>
            </p14:nvContentPartPr>
            <p14:xfrm>
              <a:off x="9857445" y="1205660"/>
              <a:ext cx="9147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6FDF952-3FAB-42DD-ABBD-D84E9BA05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9445" y="1187660"/>
                <a:ext cx="950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2F28FDF-AFE3-4D8E-A9EB-ABCF676AC74B}"/>
                  </a:ext>
                </a:extLst>
              </p14:cNvPr>
              <p14:cNvContentPartPr/>
              <p14:nvPr/>
            </p14:nvContentPartPr>
            <p14:xfrm>
              <a:off x="9736845" y="874100"/>
              <a:ext cx="1045440" cy="388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2F28FDF-AFE3-4D8E-A9EB-ABCF676AC7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18845" y="856100"/>
                <a:ext cx="10810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4762073-287D-4156-8D7C-6672D0715908}"/>
                  </a:ext>
                </a:extLst>
              </p14:cNvPr>
              <p14:cNvContentPartPr/>
              <p14:nvPr/>
            </p14:nvContentPartPr>
            <p14:xfrm>
              <a:off x="844125" y="3979100"/>
              <a:ext cx="3466800" cy="1432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4762073-287D-4156-8D7C-6672D07159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6125" y="3961100"/>
                <a:ext cx="3502440" cy="1789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DD95B0BB-2664-4F2A-BB57-11324C4557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599" y="3711385"/>
            <a:ext cx="4254097" cy="192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3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B0ABD2-CE86-44C7-9546-F0553FA39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5" y="497890"/>
            <a:ext cx="11370025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5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8A23A0-7022-41D3-A33E-B1DA932A4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0"/>
            <a:ext cx="93218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51ACB39-884A-4249-B3D9-A76954AB5DED}"/>
                  </a:ext>
                </a:extLst>
              </p14:cNvPr>
              <p14:cNvContentPartPr/>
              <p14:nvPr/>
            </p14:nvContentPartPr>
            <p14:xfrm>
              <a:off x="2693085" y="1065260"/>
              <a:ext cx="92484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51ACB39-884A-4249-B3D9-A76954AB5D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5085" y="1047260"/>
                <a:ext cx="960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354765F-1276-46D0-8E8F-22695CC873D0}"/>
                  </a:ext>
                </a:extLst>
              </p14:cNvPr>
              <p14:cNvContentPartPr/>
              <p14:nvPr/>
            </p14:nvContentPartPr>
            <p14:xfrm>
              <a:off x="2662845" y="1346420"/>
              <a:ext cx="874440" cy="104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354765F-1276-46D0-8E8F-22695CC873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44845" y="1328420"/>
                <a:ext cx="9100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7CE8565-7EDD-4ABC-9D1A-9B92BD30D138}"/>
                  </a:ext>
                </a:extLst>
              </p14:cNvPr>
              <p14:cNvContentPartPr/>
              <p14:nvPr/>
            </p14:nvContentPartPr>
            <p14:xfrm>
              <a:off x="2532165" y="4190060"/>
              <a:ext cx="333648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7CE8565-7EDD-4ABC-9D1A-9B92BD30D1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14165" y="4172060"/>
                <a:ext cx="3372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FC7D02EF-701B-47C6-8B2D-33342322B8BC}"/>
                  </a:ext>
                </a:extLst>
              </p14:cNvPr>
              <p14:cNvContentPartPr/>
              <p14:nvPr/>
            </p14:nvContentPartPr>
            <p14:xfrm>
              <a:off x="2501925" y="2512100"/>
              <a:ext cx="1748880" cy="2052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FC7D02EF-701B-47C6-8B2D-33342322B8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83925" y="2494100"/>
                <a:ext cx="1784520" cy="56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4E2C852-740D-449F-B392-97779DFF6577}"/>
              </a:ext>
            </a:extLst>
          </p:cNvPr>
          <p:cNvSpPr txBox="1"/>
          <p:nvPr/>
        </p:nvSpPr>
        <p:spPr>
          <a:xfrm>
            <a:off x="3999244" y="4411226"/>
            <a:ext cx="33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可以省略</a:t>
            </a:r>
            <a:r>
              <a:rPr lang="en-US" altLang="zh-CN" dirty="0"/>
              <a:t>data</a:t>
            </a:r>
            <a:r>
              <a:rPr lang="zh-CN" altLang="en-US" dirty="0"/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2620798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C1F990-8A97-4D80-A818-4E25B1BE6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19B15EE-ECD7-4F51-B623-1192D9AEAFD8}"/>
                  </a:ext>
                </a:extLst>
              </p14:cNvPr>
              <p14:cNvContentPartPr/>
              <p14:nvPr/>
            </p14:nvContentPartPr>
            <p14:xfrm>
              <a:off x="9787245" y="1557380"/>
              <a:ext cx="914760" cy="104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19B15EE-ECD7-4F51-B623-1192D9AEAF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9245" y="1539380"/>
                <a:ext cx="9504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1050666-BAEE-4B27-8573-625BA1E2810F}"/>
                  </a:ext>
                </a:extLst>
              </p14:cNvPr>
              <p14:cNvContentPartPr/>
              <p14:nvPr/>
            </p14:nvContentPartPr>
            <p14:xfrm>
              <a:off x="9777165" y="1748540"/>
              <a:ext cx="774000" cy="104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1050666-BAEE-4B27-8573-625BA1E281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59165" y="1730540"/>
                <a:ext cx="809640" cy="46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19C1F76-BD4A-4BB2-94A8-D51B90B5BBFB}"/>
              </a:ext>
            </a:extLst>
          </p:cNvPr>
          <p:cNvSpPr txBox="1"/>
          <p:nvPr/>
        </p:nvSpPr>
        <p:spPr>
          <a:xfrm>
            <a:off x="4531807" y="1306286"/>
            <a:ext cx="4963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App.vue</a:t>
            </a:r>
            <a:r>
              <a:rPr lang="zh-CN" altLang="en-US" dirty="0"/>
              <a:t>是根组件，在里面写什么结构，就在页面展示什么结构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Main.js</a:t>
            </a:r>
            <a:r>
              <a:rPr lang="zh-CN" altLang="en-US" dirty="0"/>
              <a:t>是项目的入口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255370B-8696-415D-81E8-C6C00F74D879}"/>
                  </a:ext>
                </a:extLst>
              </p14:cNvPr>
              <p14:cNvContentPartPr/>
              <p14:nvPr/>
            </p14:nvContentPartPr>
            <p14:xfrm>
              <a:off x="9716685" y="1185860"/>
              <a:ext cx="784080" cy="943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255370B-8696-415D-81E8-C6C00F74D8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98685" y="1167860"/>
                <a:ext cx="8197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99AC306-A6D4-4738-A135-791006BC1B3A}"/>
                  </a:ext>
                </a:extLst>
              </p14:cNvPr>
              <p14:cNvContentPartPr/>
              <p14:nvPr/>
            </p14:nvContentPartPr>
            <p14:xfrm>
              <a:off x="9777165" y="1364780"/>
              <a:ext cx="884520" cy="662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99AC306-A6D4-4738-A135-791006BC1B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59165" y="1346780"/>
                <a:ext cx="920160" cy="1018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95407F40-7DDB-4F77-86A8-E0F4935B1174}"/>
              </a:ext>
            </a:extLst>
          </p:cNvPr>
          <p:cNvSpPr txBox="1"/>
          <p:nvPr/>
        </p:nvSpPr>
        <p:spPr>
          <a:xfrm>
            <a:off x="10782238" y="862694"/>
            <a:ext cx="1489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静态资源</a:t>
            </a:r>
            <a:endParaRPr lang="en-US" altLang="zh-CN" dirty="0"/>
          </a:p>
          <a:p>
            <a:r>
              <a:rPr lang="zh-CN" altLang="en-US" dirty="0"/>
              <a:t>组件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5354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D65979-E174-4A6F-AF29-7DA01DD8E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8" y="312150"/>
            <a:ext cx="12048264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75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1DB6F3-5FB5-4050-95FC-D7793083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49022A5-DCD8-434C-8A63-489BFC56202D}"/>
                  </a:ext>
                </a:extLst>
              </p14:cNvPr>
              <p14:cNvContentPartPr/>
              <p14:nvPr/>
            </p14:nvContentPartPr>
            <p14:xfrm>
              <a:off x="9907845" y="1205660"/>
              <a:ext cx="90468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49022A5-DCD8-434C-8A63-489BFC5620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89845" y="1187660"/>
                <a:ext cx="940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28B9941-31EF-4814-9D82-CB40CD66B86D}"/>
                  </a:ext>
                </a:extLst>
              </p14:cNvPr>
              <p14:cNvContentPartPr/>
              <p14:nvPr/>
            </p14:nvContentPartPr>
            <p14:xfrm>
              <a:off x="9771864" y="1919061"/>
              <a:ext cx="101520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28B9941-31EF-4814-9D82-CB40CD66B8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53864" y="1901061"/>
                <a:ext cx="10508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5EA0D11-4AE6-4590-A266-8CF7A66BD789}"/>
              </a:ext>
            </a:extLst>
          </p:cNvPr>
          <p:cNvSpPr txBox="1"/>
          <p:nvPr/>
        </p:nvSpPr>
        <p:spPr>
          <a:xfrm>
            <a:off x="3577213" y="4330840"/>
            <a:ext cx="67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把</a:t>
            </a:r>
            <a:r>
              <a:rPr lang="en-US" altLang="zh-CN" b="1" dirty="0" err="1">
                <a:solidFill>
                  <a:srgbClr val="FF0000"/>
                </a:solidFill>
              </a:rPr>
              <a:t>App.vue</a:t>
            </a:r>
            <a:r>
              <a:rPr lang="zh-CN" altLang="en-US" b="1" dirty="0">
                <a:solidFill>
                  <a:srgbClr val="FF0000"/>
                </a:solidFill>
              </a:rPr>
              <a:t>通过</a:t>
            </a:r>
            <a:r>
              <a:rPr lang="en-US" altLang="zh-CN" b="1" dirty="0">
                <a:solidFill>
                  <a:srgbClr val="FF0000"/>
                </a:solidFill>
              </a:rPr>
              <a:t>main.js</a:t>
            </a:r>
            <a:r>
              <a:rPr lang="zh-CN" altLang="en-US" b="1" dirty="0">
                <a:solidFill>
                  <a:srgbClr val="FF0000"/>
                </a:solidFill>
              </a:rPr>
              <a:t>渲染到</a:t>
            </a:r>
            <a:r>
              <a:rPr lang="en-US" altLang="zh-CN" b="1" dirty="0">
                <a:solidFill>
                  <a:srgbClr val="FF0000"/>
                </a:solidFill>
              </a:rPr>
              <a:t>index.html</a:t>
            </a:r>
            <a:r>
              <a:rPr lang="zh-CN" altLang="en-US" b="1" dirty="0">
                <a:solidFill>
                  <a:srgbClr val="FF0000"/>
                </a:solidFill>
              </a:rPr>
              <a:t>中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AC467E3-441A-4312-B856-9EDA9712BB13}"/>
                  </a:ext>
                </a:extLst>
              </p14:cNvPr>
              <p14:cNvContentPartPr/>
              <p14:nvPr/>
            </p14:nvContentPartPr>
            <p14:xfrm>
              <a:off x="9917565" y="2076140"/>
              <a:ext cx="693720" cy="644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AC467E3-441A-4312-B856-9EDA9712BB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99565" y="2058140"/>
                <a:ext cx="729360" cy="10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980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1E8CB4-CE6A-48E1-8DA1-EFB5266D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F8E94EA-A538-480C-B921-32D2703040BD}"/>
                  </a:ext>
                </a:extLst>
              </p14:cNvPr>
              <p14:cNvContentPartPr/>
              <p14:nvPr/>
            </p14:nvContentPartPr>
            <p14:xfrm>
              <a:off x="713445" y="3912860"/>
              <a:ext cx="1718640" cy="165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F8E94EA-A538-480C-B921-32D2703040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445" y="3894860"/>
                <a:ext cx="1754280" cy="522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84BE4263-F76D-44AF-9B19-386D09332B71}"/>
              </a:ext>
            </a:extLst>
          </p:cNvPr>
          <p:cNvSpPr txBox="1"/>
          <p:nvPr/>
        </p:nvSpPr>
        <p:spPr>
          <a:xfrm>
            <a:off x="3145530" y="3788228"/>
            <a:ext cx="4833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</a:t>
            </a:r>
            <a:r>
              <a:rPr lang="en-US" altLang="zh-CN" dirty="0"/>
              <a:t>app</a:t>
            </a:r>
            <a:r>
              <a:rPr lang="zh-CN" altLang="en-US" dirty="0"/>
              <a:t>里面的</a:t>
            </a:r>
            <a:r>
              <a:rPr lang="en-US" altLang="zh-CN" dirty="0" err="1"/>
              <a:t>ui</a:t>
            </a:r>
            <a:r>
              <a:rPr lang="zh-CN" altLang="en-US" dirty="0"/>
              <a:t>结构，渲染到</a:t>
            </a:r>
            <a:r>
              <a:rPr lang="en-US" altLang="zh-CN" dirty="0"/>
              <a:t>el</a:t>
            </a:r>
            <a:r>
              <a:rPr lang="zh-CN" altLang="en-US" dirty="0"/>
              <a:t>绑定的页面中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</a:t>
            </a:r>
            <a:r>
              <a:rPr lang="en-US" altLang="zh-CN" dirty="0"/>
              <a:t>app</a:t>
            </a:r>
            <a:r>
              <a:rPr lang="zh-CN" altLang="en-US" dirty="0"/>
              <a:t>就是绑定的</a:t>
            </a:r>
            <a:r>
              <a:rPr lang="en-US" altLang="zh-CN" dirty="0" err="1"/>
              <a:t>App.vue</a:t>
            </a:r>
            <a:endParaRPr lang="en-US" altLang="zh-CN" dirty="0"/>
          </a:p>
          <a:p>
            <a:r>
              <a:rPr lang="en-US" altLang="zh-CN" dirty="0"/>
              <a:t>#app </a:t>
            </a:r>
            <a:r>
              <a:rPr lang="zh-CN" altLang="en-US" dirty="0"/>
              <a:t>就是</a:t>
            </a:r>
            <a:r>
              <a:rPr lang="en-US" altLang="zh-CN" dirty="0"/>
              <a:t>index.html</a:t>
            </a:r>
            <a:r>
              <a:rPr lang="zh-CN" altLang="en-US" dirty="0"/>
              <a:t>中的 </a:t>
            </a:r>
            <a:r>
              <a:rPr lang="en-US" altLang="zh-CN" dirty="0"/>
              <a:t>div</a:t>
            </a:r>
            <a:r>
              <a:rPr lang="zh-CN" altLang="en-US" dirty="0"/>
              <a:t>元素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BCD3E9-8A38-4494-A314-1FEFFEF23F09}"/>
              </a:ext>
            </a:extLst>
          </p:cNvPr>
          <p:cNvSpPr txBox="1"/>
          <p:nvPr/>
        </p:nvSpPr>
        <p:spPr>
          <a:xfrm>
            <a:off x="3265714" y="2813539"/>
            <a:ext cx="666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render</a:t>
            </a:r>
            <a:r>
              <a:rPr lang="zh-CN" altLang="en-US" dirty="0"/>
              <a:t>指定的结构，替换掉</a:t>
            </a:r>
            <a:r>
              <a:rPr lang="en-US" altLang="zh-CN" dirty="0"/>
              <a:t>el</a:t>
            </a:r>
            <a:r>
              <a:rPr lang="zh-CN" altLang="en-US" dirty="0"/>
              <a:t>所绑定的</a:t>
            </a:r>
            <a:r>
              <a:rPr lang="en-US" altLang="zh-CN" dirty="0" err="1"/>
              <a:t>jiegou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74FF3B86-AA96-4C48-95F0-BE33A88B1439}"/>
                  </a:ext>
                </a:extLst>
              </p14:cNvPr>
              <p14:cNvContentPartPr/>
              <p14:nvPr/>
            </p14:nvContentPartPr>
            <p14:xfrm>
              <a:off x="703365" y="3105020"/>
              <a:ext cx="1819440" cy="6969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74FF3B86-AA96-4C48-95F0-BE33A88B14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5365" y="3087020"/>
                <a:ext cx="1855080" cy="73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988730B2-93A1-4236-9454-53FCAF245A4B}"/>
                  </a:ext>
                </a:extLst>
              </p14:cNvPr>
              <p14:cNvContentPartPr/>
              <p14:nvPr/>
            </p14:nvContentPartPr>
            <p14:xfrm>
              <a:off x="9867525" y="2090180"/>
              <a:ext cx="874440" cy="3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988730B2-93A1-4236-9454-53FCAF245A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49525" y="2072180"/>
                <a:ext cx="91008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D0F93E6D-072E-4239-94AA-E6CEEC98DC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7648" y="1546205"/>
            <a:ext cx="5452399" cy="10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11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FE8C82-6A43-425F-8CB4-487653D4A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1FA0D97-8714-46F5-95BC-FC007B7E8B4E}"/>
                  </a:ext>
                </a:extLst>
              </p14:cNvPr>
              <p14:cNvContentPartPr/>
              <p14:nvPr/>
            </p14:nvContentPartPr>
            <p14:xfrm>
              <a:off x="793725" y="3848420"/>
              <a:ext cx="254268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1FA0D97-8714-46F5-95BC-FC007B7E8B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725" y="3830420"/>
                <a:ext cx="257832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995D845-C4C4-4868-9AB7-7DA661BFA708}"/>
              </a:ext>
            </a:extLst>
          </p:cNvPr>
          <p:cNvSpPr txBox="1"/>
          <p:nvPr/>
        </p:nvSpPr>
        <p:spPr>
          <a:xfrm>
            <a:off x="4029389" y="3416440"/>
            <a:ext cx="6983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这个就是一个占位符，因为要将将</a:t>
            </a:r>
            <a:r>
              <a:rPr lang="en-US" altLang="zh-CN" dirty="0" err="1"/>
              <a:t>app.vue</a:t>
            </a:r>
            <a:r>
              <a:rPr lang="zh-CN" altLang="en-US" dirty="0"/>
              <a:t>渲染到</a:t>
            </a:r>
            <a:r>
              <a:rPr lang="en-US" altLang="zh-CN" dirty="0"/>
              <a:t>index.html</a:t>
            </a:r>
            <a:r>
              <a:rPr lang="zh-CN" altLang="en-US" dirty="0"/>
              <a:t>中</a:t>
            </a:r>
            <a:endParaRPr lang="en-US" altLang="zh-CN" dirty="0"/>
          </a:p>
          <a:p>
            <a:r>
              <a:rPr lang="zh-CN" altLang="en-US" dirty="0"/>
              <a:t>所以把</a:t>
            </a:r>
            <a:r>
              <a:rPr lang="en-US" altLang="zh-CN" dirty="0" err="1"/>
              <a:t>app.vue</a:t>
            </a:r>
            <a:r>
              <a:rPr lang="zh-CN" altLang="en-US" dirty="0"/>
              <a:t>里面的</a:t>
            </a:r>
            <a:r>
              <a:rPr lang="en-US" altLang="zh-CN" dirty="0"/>
              <a:t>UI</a:t>
            </a:r>
            <a:r>
              <a:rPr lang="zh-CN" altLang="en-US" dirty="0"/>
              <a:t>结构渲染道</a:t>
            </a:r>
            <a:r>
              <a:rPr lang="en-US" altLang="zh-CN" dirty="0"/>
              <a:t>index.html</a:t>
            </a:r>
            <a:r>
              <a:rPr lang="zh-CN" altLang="en-US" dirty="0"/>
              <a:t>中</a:t>
            </a:r>
            <a:endParaRPr lang="en-US" altLang="zh-CN" dirty="0"/>
          </a:p>
          <a:p>
            <a:r>
              <a:rPr lang="zh-CN" altLang="en-US" dirty="0"/>
              <a:t>也就是将这个占位符 </a:t>
            </a:r>
            <a:r>
              <a:rPr lang="en-US" altLang="zh-CN" dirty="0"/>
              <a:t>#app   </a:t>
            </a:r>
            <a:r>
              <a:rPr lang="zh-CN" altLang="en-US" dirty="0"/>
              <a:t>替换成</a:t>
            </a:r>
            <a:r>
              <a:rPr lang="en-US" altLang="zh-CN" dirty="0" err="1"/>
              <a:t>app.vue</a:t>
            </a:r>
            <a:r>
              <a:rPr lang="zh-CN" altLang="en-US" dirty="0"/>
              <a:t>里面的内容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 err="1"/>
              <a:t>app.vue</a:t>
            </a:r>
            <a:r>
              <a:rPr lang="en-US" altLang="zh-CN" dirty="0"/>
              <a:t> </a:t>
            </a:r>
            <a:r>
              <a:rPr lang="zh-CN" altLang="en-US" dirty="0"/>
              <a:t>里面的</a:t>
            </a:r>
            <a:r>
              <a:rPr lang="en-US" altLang="zh-CN" dirty="0"/>
              <a:t>h1</a:t>
            </a:r>
            <a:r>
              <a:rPr lang="zh-CN" altLang="en-US" dirty="0"/>
              <a:t>标签内容   替换    </a:t>
            </a:r>
            <a:r>
              <a:rPr lang="en-US" altLang="zh-CN" dirty="0"/>
              <a:t>index.html</a:t>
            </a:r>
            <a:r>
              <a:rPr lang="zh-CN" altLang="en-US" dirty="0"/>
              <a:t>中的   </a:t>
            </a:r>
            <a:r>
              <a:rPr lang="en-US" altLang="zh-CN" dirty="0"/>
              <a:t>#app</a:t>
            </a:r>
            <a:r>
              <a:rPr lang="zh-CN" altLang="en-US" dirty="0"/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3883797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6F8F74-828A-4A6D-9253-2D43FBB1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"/>
            <a:ext cx="12192000" cy="6769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287D8E9-7473-47B2-AC27-E40758F1B34E}"/>
                  </a:ext>
                </a:extLst>
              </p14:cNvPr>
              <p14:cNvContentPartPr/>
              <p14:nvPr/>
            </p14:nvContentPartPr>
            <p14:xfrm>
              <a:off x="9827205" y="2200700"/>
              <a:ext cx="92484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287D8E9-7473-47B2-AC27-E40758F1B3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09205" y="2182700"/>
                <a:ext cx="960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DCB19054-3354-4135-8478-1E6FBDFCB668}"/>
                  </a:ext>
                </a:extLst>
              </p14:cNvPr>
              <p14:cNvContentPartPr/>
              <p14:nvPr/>
            </p14:nvContentPartPr>
            <p14:xfrm>
              <a:off x="582765" y="1563860"/>
              <a:ext cx="3143520" cy="46152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DCB19054-3354-4135-8478-1E6FBDFCB6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765" y="1545860"/>
                <a:ext cx="317916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F40C2ED6-FE68-4333-BE67-4BDAC256AB77}"/>
                  </a:ext>
                </a:extLst>
              </p14:cNvPr>
              <p14:cNvContentPartPr/>
              <p14:nvPr/>
            </p14:nvContentPartPr>
            <p14:xfrm>
              <a:off x="1768605" y="3979100"/>
              <a:ext cx="1669320" cy="48204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F40C2ED6-FE68-4333-BE67-4BDAC256AB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0605" y="3961100"/>
                <a:ext cx="1704960" cy="51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8082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B9DB16-C849-45F7-9EE7-D97014B1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333F487-00E2-4A85-A79E-316CBDA2ED35}"/>
                  </a:ext>
                </a:extLst>
              </p14:cNvPr>
              <p14:cNvContentPartPr/>
              <p14:nvPr/>
            </p14:nvContentPartPr>
            <p14:xfrm>
              <a:off x="6047925" y="163100"/>
              <a:ext cx="1008000" cy="4615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333F487-00E2-4A85-A79E-316CBDA2ED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29925" y="145100"/>
                <a:ext cx="104364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26E2B12-B007-435A-9A59-FA5997B989BB}"/>
                  </a:ext>
                </a:extLst>
              </p14:cNvPr>
              <p14:cNvContentPartPr/>
              <p14:nvPr/>
            </p14:nvContentPartPr>
            <p14:xfrm>
              <a:off x="-64155" y="39980"/>
              <a:ext cx="1009080" cy="6008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26E2B12-B007-435A-9A59-FA5997B989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2155" y="21980"/>
                <a:ext cx="1044720" cy="6364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2BBE746-5382-49D6-903B-9ED90FC53865}"/>
              </a:ext>
            </a:extLst>
          </p:cNvPr>
          <p:cNvSpPr txBox="1"/>
          <p:nvPr/>
        </p:nvSpPr>
        <p:spPr>
          <a:xfrm>
            <a:off x="542611" y="5546690"/>
            <a:ext cx="582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Index.html</a:t>
            </a:r>
            <a:r>
              <a:rPr lang="zh-CN" altLang="en-US" dirty="0"/>
              <a:t>中的代码    只能看不能动！！！！！！！</a:t>
            </a:r>
          </a:p>
        </p:txBody>
      </p:sp>
    </p:spTree>
    <p:extLst>
      <p:ext uri="{BB962C8B-B14F-4D97-AF65-F5344CB8AC3E}">
        <p14:creationId xmlns:p14="http://schemas.microsoft.com/office/powerpoint/2010/main" val="952880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F15D58-16FE-4568-A1CE-AE86902B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50" y="0"/>
            <a:ext cx="6220199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F95B5E-5CCC-4C7E-8764-674F9E0368D2}"/>
              </a:ext>
            </a:extLst>
          </p:cNvPr>
          <p:cNvSpPr txBox="1"/>
          <p:nvPr/>
        </p:nvSpPr>
        <p:spPr>
          <a:xfrm>
            <a:off x="6963508" y="2029767"/>
            <a:ext cx="3416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二选一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684939-CB9B-493A-897D-08A537812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257" y="3123876"/>
            <a:ext cx="6690940" cy="37341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051A712-21E6-4BFD-923A-C153B7BE70AD}"/>
                  </a:ext>
                </a:extLst>
              </p14:cNvPr>
              <p14:cNvContentPartPr/>
              <p14:nvPr/>
            </p14:nvContentPartPr>
            <p14:xfrm>
              <a:off x="6119565" y="6039020"/>
              <a:ext cx="4813560" cy="651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051A712-21E6-4BFD-923A-C153B7BE70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1565" y="6021020"/>
                <a:ext cx="48492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2EF676E-270C-4BA8-B69B-BE4867AAC671}"/>
                  </a:ext>
                </a:extLst>
              </p14:cNvPr>
              <p14:cNvContentPartPr/>
              <p14:nvPr/>
            </p14:nvContentPartPr>
            <p14:xfrm>
              <a:off x="6179685" y="5154860"/>
              <a:ext cx="1577880" cy="885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2EF676E-270C-4BA8-B69B-BE4867AAC6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1685" y="5136860"/>
                <a:ext cx="1613520" cy="1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2340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32E5BEC-E41D-491A-B51F-0E3F208E6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428" y="0"/>
            <a:ext cx="853914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7F758C3-AA16-4B9B-9C37-7AB39BD49417}"/>
                  </a:ext>
                </a:extLst>
              </p14:cNvPr>
              <p14:cNvContentPartPr/>
              <p14:nvPr/>
            </p14:nvContentPartPr>
            <p14:xfrm>
              <a:off x="2552325" y="5588660"/>
              <a:ext cx="1809000" cy="187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7F758C3-AA16-4B9B-9C37-7AB39BD494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4325" y="5570660"/>
                <a:ext cx="1844640" cy="5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4104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98E31E-AD9E-4139-B7CC-80797A91D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5" y="616976"/>
            <a:ext cx="12116850" cy="5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73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4A8FB6-67AE-471F-94D0-FA9A4DA5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2C33AD0-7602-476A-926B-5E733ADBBE3C}"/>
                  </a:ext>
                </a:extLst>
              </p14:cNvPr>
              <p14:cNvContentPartPr/>
              <p14:nvPr/>
            </p14:nvContentPartPr>
            <p14:xfrm>
              <a:off x="1527405" y="4481660"/>
              <a:ext cx="119592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2C33AD0-7602-476A-926B-5E733ADBBE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9405" y="4463660"/>
                <a:ext cx="1231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08A7D87-B375-4213-B261-317233F6EBAD}"/>
                  </a:ext>
                </a:extLst>
              </p14:cNvPr>
              <p14:cNvContentPartPr/>
              <p14:nvPr/>
            </p14:nvContentPartPr>
            <p14:xfrm>
              <a:off x="2662845" y="4441340"/>
              <a:ext cx="92484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08A7D87-B375-4213-B261-317233F6EB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44845" y="4423340"/>
                <a:ext cx="960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73BD25E-E2FB-49B5-AD43-FAA6B54896EA}"/>
                  </a:ext>
                </a:extLst>
              </p14:cNvPr>
              <p14:cNvContentPartPr/>
              <p14:nvPr/>
            </p14:nvContentPartPr>
            <p14:xfrm>
              <a:off x="5395965" y="3958940"/>
              <a:ext cx="149760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73BD25E-E2FB-49B5-AD43-FAA6B54896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77965" y="3940940"/>
                <a:ext cx="15332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F64FF8DA-9BB6-4CF9-A8B0-A3F4ECDE83E1}"/>
              </a:ext>
            </a:extLst>
          </p:cNvPr>
          <p:cNvSpPr txBox="1"/>
          <p:nvPr/>
        </p:nvSpPr>
        <p:spPr>
          <a:xfrm>
            <a:off x="2491991" y="4933741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</a:t>
            </a:r>
            <a:r>
              <a:rPr lang="en-US" altLang="zh-CN" dirty="0"/>
              <a:t>data</a:t>
            </a:r>
            <a:r>
              <a:rPr lang="zh-CN" altLang="en-US" dirty="0"/>
              <a:t>重命名为</a:t>
            </a:r>
            <a:r>
              <a:rPr lang="en-US" altLang="zh-CN" dirty="0"/>
              <a:t>res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F9D51B-BC18-4AA2-8CAF-E82B05F561E4}"/>
              </a:ext>
            </a:extLst>
          </p:cNvPr>
          <p:cNvSpPr txBox="1"/>
          <p:nvPr/>
        </p:nvSpPr>
        <p:spPr>
          <a:xfrm>
            <a:off x="7094136" y="4612193"/>
            <a:ext cx="256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省略</a:t>
            </a:r>
            <a:r>
              <a:rPr lang="en-US" altLang="zh-CN" dirty="0"/>
              <a:t>data</a:t>
            </a:r>
            <a:r>
              <a:rPr lang="zh-CN" altLang="en-US" dirty="0"/>
              <a:t>，直接写对象</a:t>
            </a:r>
          </a:p>
        </p:txBody>
      </p:sp>
    </p:spTree>
    <p:extLst>
      <p:ext uri="{BB962C8B-B14F-4D97-AF65-F5344CB8AC3E}">
        <p14:creationId xmlns:p14="http://schemas.microsoft.com/office/powerpoint/2010/main" val="316880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D99078-AA2D-43DB-8DC1-FAD3FA12C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549"/>
            <a:ext cx="12192000" cy="615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24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60EA94-3947-4852-8D46-00C0C0A3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06" y="304529"/>
            <a:ext cx="10691787" cy="62489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E6EB56-67C0-40FF-A108-E8941431E8D8}"/>
              </a:ext>
            </a:extLst>
          </p:cNvPr>
          <p:cNvSpPr txBox="1"/>
          <p:nvPr/>
        </p:nvSpPr>
        <p:spPr>
          <a:xfrm>
            <a:off x="5938576" y="1175657"/>
            <a:ext cx="566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组件就是对</a:t>
            </a:r>
            <a:r>
              <a:rPr lang="en-US" altLang="zh-CN" b="1" dirty="0">
                <a:solidFill>
                  <a:srgbClr val="FF0000"/>
                </a:solidFill>
              </a:rPr>
              <a:t>UI</a:t>
            </a:r>
            <a:r>
              <a:rPr lang="zh-CN" altLang="en-US" b="1" dirty="0">
                <a:solidFill>
                  <a:srgbClr val="FF0000"/>
                </a:solidFill>
              </a:rPr>
              <a:t>结构的复用</a:t>
            </a:r>
          </a:p>
        </p:txBody>
      </p:sp>
    </p:spTree>
    <p:extLst>
      <p:ext uri="{BB962C8B-B14F-4D97-AF65-F5344CB8AC3E}">
        <p14:creationId xmlns:p14="http://schemas.microsoft.com/office/powerpoint/2010/main" val="1331635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FAF49A-4A1B-4F7A-B1DD-83D6AFB5F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88" y="415029"/>
            <a:ext cx="7186283" cy="60279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7FEC5A0-45B1-42E4-9345-E02DDF68615D}"/>
              </a:ext>
            </a:extLst>
          </p:cNvPr>
          <p:cNvSpPr txBox="1"/>
          <p:nvPr/>
        </p:nvSpPr>
        <p:spPr>
          <a:xfrm>
            <a:off x="5345723" y="1276141"/>
            <a:ext cx="406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UI</a:t>
            </a:r>
            <a:r>
              <a:rPr lang="zh-CN" altLang="en-US" dirty="0"/>
              <a:t>结构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FE8FEE-5DC1-474E-958C-72C4D35DCA45}"/>
              </a:ext>
            </a:extLst>
          </p:cNvPr>
          <p:cNvSpPr txBox="1"/>
          <p:nvPr/>
        </p:nvSpPr>
        <p:spPr>
          <a:xfrm>
            <a:off x="5566787" y="3597310"/>
            <a:ext cx="34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美化</a:t>
            </a:r>
            <a:r>
              <a:rPr lang="en-US" altLang="zh-CN" dirty="0"/>
              <a:t>UI</a:t>
            </a:r>
            <a:r>
              <a:rPr lang="zh-CN" altLang="en-US" dirty="0"/>
              <a:t>结构的样式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523D2D-72E1-4AD0-BA19-08C71280A9D6}"/>
              </a:ext>
            </a:extLst>
          </p:cNvPr>
          <p:cNvSpPr txBox="1"/>
          <p:nvPr/>
        </p:nvSpPr>
        <p:spPr>
          <a:xfrm>
            <a:off x="1396721" y="5456814"/>
            <a:ext cx="1004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这个里面就没有</a:t>
            </a:r>
            <a:r>
              <a:rPr lang="en-US" altLang="zh-CN" dirty="0" err="1"/>
              <a:t>vue</a:t>
            </a:r>
            <a:r>
              <a:rPr lang="zh-CN" altLang="en-US" dirty="0"/>
              <a:t>的实例对象了，因为在</a:t>
            </a:r>
            <a:r>
              <a:rPr lang="en-US" altLang="zh-CN" dirty="0"/>
              <a:t>main.js</a:t>
            </a:r>
            <a:r>
              <a:rPr lang="zh-CN" altLang="en-US" dirty="0"/>
              <a:t>中已经实例化</a:t>
            </a:r>
            <a:r>
              <a:rPr lang="en-US" altLang="zh-CN" dirty="0" err="1"/>
              <a:t>vue</a:t>
            </a:r>
            <a:r>
              <a:rPr lang="zh-CN" altLang="en-US" dirty="0"/>
              <a:t>对象，</a:t>
            </a:r>
            <a:endParaRPr lang="en-US" altLang="zh-CN" dirty="0"/>
          </a:p>
          <a:p>
            <a:r>
              <a:rPr lang="zh-CN" altLang="en-US" dirty="0"/>
              <a:t>指定了要渲染的</a:t>
            </a:r>
            <a:r>
              <a:rPr lang="en-US" altLang="zh-CN" dirty="0" err="1"/>
              <a:t>test.vue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和通过</a:t>
            </a:r>
            <a:r>
              <a:rPr lang="en-US" altLang="zh-CN" dirty="0"/>
              <a:t>el</a:t>
            </a:r>
            <a:r>
              <a:rPr lang="zh-CN" altLang="en-US" dirty="0"/>
              <a:t>或</a:t>
            </a:r>
            <a:r>
              <a:rPr lang="en-US" altLang="zh-CN" dirty="0"/>
              <a:t>$mount </a:t>
            </a:r>
            <a:r>
              <a:rPr lang="zh-CN" altLang="en-US" dirty="0"/>
              <a:t>来绑定被替代的模块</a:t>
            </a:r>
            <a:endParaRPr lang="en-US" altLang="zh-CN" dirty="0"/>
          </a:p>
          <a:p>
            <a:r>
              <a:rPr lang="zh-CN" altLang="en-US" dirty="0"/>
              <a:t>已经通过模块化的方法，在</a:t>
            </a:r>
            <a:r>
              <a:rPr lang="en-US" altLang="zh-CN" dirty="0" err="1"/>
              <a:t>vue</a:t>
            </a:r>
            <a:r>
              <a:rPr lang="zh-CN" altLang="en-US" dirty="0"/>
              <a:t>中只需写相应的代码即可，绑定文件在另一个文件中已经写好了</a:t>
            </a:r>
          </a:p>
        </p:txBody>
      </p:sp>
    </p:spTree>
    <p:extLst>
      <p:ext uri="{BB962C8B-B14F-4D97-AF65-F5344CB8AC3E}">
        <p14:creationId xmlns:p14="http://schemas.microsoft.com/office/powerpoint/2010/main" val="3012002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10E43C-59B8-4223-B796-EEB73925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0"/>
            <a:ext cx="69723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609E123-230F-433C-9859-BB6B5450977B}"/>
              </a:ext>
            </a:extLst>
          </p:cNvPr>
          <p:cNvSpPr txBox="1"/>
          <p:nvPr/>
        </p:nvSpPr>
        <p:spPr>
          <a:xfrm>
            <a:off x="5205046" y="3225521"/>
            <a:ext cx="400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定义组件的行为</a:t>
            </a:r>
          </a:p>
        </p:txBody>
      </p:sp>
    </p:spTree>
    <p:extLst>
      <p:ext uri="{BB962C8B-B14F-4D97-AF65-F5344CB8AC3E}">
        <p14:creationId xmlns:p14="http://schemas.microsoft.com/office/powerpoint/2010/main" val="1816250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3AEF7A-DC9C-411E-AE1B-561C61971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0"/>
            <a:ext cx="80391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C7B23F4-F4A6-4AC0-ACC9-AC8FC3417EC3}"/>
                  </a:ext>
                </a:extLst>
              </p14:cNvPr>
              <p14:cNvContentPartPr/>
              <p14:nvPr/>
            </p14:nvContentPartPr>
            <p14:xfrm>
              <a:off x="2703165" y="2592380"/>
              <a:ext cx="1949760" cy="68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C7B23F4-F4A6-4AC0-ACC9-AC8FC3417E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5165" y="2574380"/>
                <a:ext cx="19854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157C393-7D50-413B-80F2-9C3F1459D0E7}"/>
                  </a:ext>
                </a:extLst>
              </p14:cNvPr>
              <p14:cNvContentPartPr/>
              <p14:nvPr/>
            </p14:nvContentPartPr>
            <p14:xfrm>
              <a:off x="2833485" y="3698660"/>
              <a:ext cx="834480" cy="396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157C393-7D50-413B-80F2-9C3F1459D0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15485" y="3680660"/>
                <a:ext cx="8701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E8A2DF8-9605-4F1E-9493-12FC47334C9D}"/>
                  </a:ext>
                </a:extLst>
              </p14:cNvPr>
              <p14:cNvContentPartPr/>
              <p14:nvPr/>
            </p14:nvContentPartPr>
            <p14:xfrm>
              <a:off x="2904045" y="4270700"/>
              <a:ext cx="72360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E8A2DF8-9605-4F1E-9493-12FC47334C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86045" y="4252700"/>
                <a:ext cx="7592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EC0730F-4A1A-4525-A7FB-513686348067}"/>
                  </a:ext>
                </a:extLst>
              </p14:cNvPr>
              <p14:cNvContentPartPr/>
              <p14:nvPr/>
            </p14:nvContentPartPr>
            <p14:xfrm>
              <a:off x="3195285" y="4561940"/>
              <a:ext cx="1266480" cy="205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EC0730F-4A1A-4525-A7FB-5136863480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77285" y="4543940"/>
                <a:ext cx="13021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33F568F6-8707-4188-ACDB-40C75E90EC35}"/>
                  </a:ext>
                </a:extLst>
              </p14:cNvPr>
              <p14:cNvContentPartPr/>
              <p14:nvPr/>
            </p14:nvContentPartPr>
            <p14:xfrm>
              <a:off x="3215445" y="3979820"/>
              <a:ext cx="3035160" cy="3132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33F568F6-8707-4188-ACDB-40C75E90EC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97445" y="3961820"/>
                <a:ext cx="30708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76399A82-31CA-4511-B7A4-5B024D21B7E1}"/>
                  </a:ext>
                </a:extLst>
              </p14:cNvPr>
              <p14:cNvContentPartPr/>
              <p14:nvPr/>
            </p14:nvContentPartPr>
            <p14:xfrm>
              <a:off x="3587325" y="3084500"/>
              <a:ext cx="3567600" cy="813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76399A82-31CA-4511-B7A4-5B024D21B7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69325" y="3066500"/>
                <a:ext cx="36032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18D5606E-3DC1-44A5-9CE5-9EC370C6EF82}"/>
                  </a:ext>
                </a:extLst>
              </p14:cNvPr>
              <p14:cNvContentPartPr/>
              <p14:nvPr/>
            </p14:nvContentPartPr>
            <p14:xfrm>
              <a:off x="3526845" y="3466820"/>
              <a:ext cx="224136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18D5606E-3DC1-44A5-9CE5-9EC370C6EF8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08845" y="3448820"/>
                <a:ext cx="2277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3521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916E43-0625-4DFC-9E86-514A2DFE1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88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E0ADB0-5EDF-43EC-9CB0-157825288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74" y="636028"/>
            <a:ext cx="7986452" cy="55859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4187E9C-E74A-480A-A608-BE24F9691586}"/>
                  </a:ext>
                </a:extLst>
              </p14:cNvPr>
              <p14:cNvContentPartPr/>
              <p14:nvPr/>
            </p14:nvContentPartPr>
            <p14:xfrm>
              <a:off x="2301045" y="4883420"/>
              <a:ext cx="955080" cy="10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4187E9C-E74A-480A-A608-BE24F96915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3045" y="4865420"/>
                <a:ext cx="990720" cy="46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CFB33B6-EE95-4AE5-8A66-9E8771B70442}"/>
              </a:ext>
            </a:extLst>
          </p:cNvPr>
          <p:cNvSpPr txBox="1"/>
          <p:nvPr/>
        </p:nvSpPr>
        <p:spPr>
          <a:xfrm>
            <a:off x="3587262" y="5255288"/>
            <a:ext cx="61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打印的</a:t>
            </a:r>
            <a:r>
              <a:rPr lang="en-US" altLang="zh-CN" dirty="0"/>
              <a:t>this</a:t>
            </a:r>
            <a:r>
              <a:rPr lang="zh-CN" altLang="en-US" dirty="0"/>
              <a:t>是</a:t>
            </a:r>
            <a:r>
              <a:rPr lang="en-US" altLang="zh-CN" b="1" dirty="0" err="1">
                <a:solidFill>
                  <a:srgbClr val="FF0000"/>
                </a:solidFill>
              </a:rPr>
              <a:t>vue</a:t>
            </a:r>
            <a:r>
              <a:rPr lang="zh-CN" altLang="en-US" b="1" dirty="0">
                <a:solidFill>
                  <a:srgbClr val="FF0000"/>
                </a:solidFill>
              </a:rPr>
              <a:t>组件</a:t>
            </a:r>
            <a:r>
              <a:rPr lang="zh-CN" altLang="en-US" dirty="0"/>
              <a:t>的实例</a:t>
            </a:r>
          </a:p>
        </p:txBody>
      </p:sp>
    </p:spTree>
    <p:extLst>
      <p:ext uri="{BB962C8B-B14F-4D97-AF65-F5344CB8AC3E}">
        <p14:creationId xmlns:p14="http://schemas.microsoft.com/office/powerpoint/2010/main" val="518500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EF4AB0-6465-4B17-92EE-2DCB0F87C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71CDCC2-74DD-4918-83F7-7391F2DC7825}"/>
                  </a:ext>
                </a:extLst>
              </p14:cNvPr>
              <p14:cNvContentPartPr/>
              <p14:nvPr/>
            </p14:nvContentPartPr>
            <p14:xfrm>
              <a:off x="6973485" y="4852100"/>
              <a:ext cx="3607920" cy="450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71CDCC2-74DD-4918-83F7-7391F2DC78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5485" y="4834100"/>
                <a:ext cx="3643560" cy="8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6724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B48AAD-84D3-482C-B9F5-3BC9817A2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02BC79D-48E4-4463-AA4D-832019C97C3E}"/>
                  </a:ext>
                </a:extLst>
              </p14:cNvPr>
              <p14:cNvContentPartPr/>
              <p14:nvPr/>
            </p14:nvContentPartPr>
            <p14:xfrm>
              <a:off x="100365" y="5264300"/>
              <a:ext cx="1638360" cy="1119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02BC79D-48E4-4463-AA4D-832019C97C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365" y="5246358"/>
                <a:ext cx="1674000" cy="14748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7B2D620-20A4-4A55-9DFA-BB8799AF5D45}"/>
              </a:ext>
            </a:extLst>
          </p:cNvPr>
          <p:cNvSpPr txBox="1"/>
          <p:nvPr/>
        </p:nvSpPr>
        <p:spPr>
          <a:xfrm>
            <a:off x="2039815" y="5264300"/>
            <a:ext cx="67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Data</a:t>
            </a:r>
            <a:r>
              <a:rPr lang="zh-CN" altLang="en-US" b="1" dirty="0">
                <a:solidFill>
                  <a:srgbClr val="FF0000"/>
                </a:solidFill>
              </a:rPr>
              <a:t>中</a:t>
            </a:r>
            <a:r>
              <a:rPr lang="en-US" altLang="zh-CN" b="1" dirty="0">
                <a:solidFill>
                  <a:srgbClr val="FF0000"/>
                </a:solidFill>
              </a:rPr>
              <a:t>return</a:t>
            </a:r>
            <a:r>
              <a:rPr lang="zh-CN" altLang="en-US" b="1" dirty="0">
                <a:solidFill>
                  <a:srgbClr val="FF0000"/>
                </a:solidFill>
              </a:rPr>
              <a:t>出去的值  都被挂载到</a:t>
            </a:r>
            <a:r>
              <a:rPr lang="en-US" altLang="zh-CN" b="1" dirty="0" err="1">
                <a:solidFill>
                  <a:srgbClr val="FF0000"/>
                </a:solidFill>
              </a:rPr>
              <a:t>vue</a:t>
            </a:r>
            <a:r>
              <a:rPr lang="zh-CN" altLang="en-US" b="1" dirty="0">
                <a:solidFill>
                  <a:srgbClr val="FF0000"/>
                </a:solidFill>
              </a:rPr>
              <a:t>组件的实例上边</a:t>
            </a:r>
          </a:p>
        </p:txBody>
      </p:sp>
    </p:spTree>
    <p:extLst>
      <p:ext uri="{BB962C8B-B14F-4D97-AF65-F5344CB8AC3E}">
        <p14:creationId xmlns:p14="http://schemas.microsoft.com/office/powerpoint/2010/main" val="516237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128AC9-C99F-45A1-A20A-818FB7305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8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9C2ED9E-38DD-44E1-8F0E-334418DD194D}"/>
              </a:ext>
            </a:extLst>
          </p:cNvPr>
          <p:cNvSpPr txBox="1"/>
          <p:nvPr/>
        </p:nvSpPr>
        <p:spPr>
          <a:xfrm>
            <a:off x="562707" y="5245240"/>
            <a:ext cx="1079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它里面的属性和方法，不用再用</a:t>
            </a:r>
            <a:r>
              <a:rPr lang="en-US" altLang="zh-CN" b="1" dirty="0">
                <a:solidFill>
                  <a:srgbClr val="FF0000"/>
                </a:solidFill>
              </a:rPr>
              <a:t>el</a:t>
            </a:r>
            <a:r>
              <a:rPr lang="zh-CN" altLang="en-US" b="1" dirty="0">
                <a:solidFill>
                  <a:srgbClr val="FF0000"/>
                </a:solidFill>
              </a:rPr>
              <a:t>来绑定相应的模块，因为已经在</a:t>
            </a:r>
            <a:r>
              <a:rPr lang="en-US" altLang="zh-CN" b="1" dirty="0">
                <a:solidFill>
                  <a:srgbClr val="FF0000"/>
                </a:solidFill>
              </a:rPr>
              <a:t>main.js </a:t>
            </a:r>
            <a:r>
              <a:rPr lang="zh-CN" altLang="en-US" b="1" dirty="0">
                <a:solidFill>
                  <a:srgbClr val="FF0000"/>
                </a:solidFill>
              </a:rPr>
              <a:t>文件中都绑定好了（模块话处理）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里面的属性和方法只能给当前模块来使用</a:t>
            </a:r>
          </a:p>
        </p:txBody>
      </p:sp>
    </p:spTree>
    <p:extLst>
      <p:ext uri="{BB962C8B-B14F-4D97-AF65-F5344CB8AC3E}">
        <p14:creationId xmlns:p14="http://schemas.microsoft.com/office/powerpoint/2010/main" val="1609866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1FDEE3-1F31-4C6D-BE44-6A3DEBF07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4" y="186409"/>
            <a:ext cx="11903472" cy="64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81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1634A9-F068-4B14-98A5-70883930E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06" y="1024391"/>
            <a:ext cx="4892464" cy="281964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9E1D2F-964A-46E4-AFE1-94F1D321A9D2}"/>
              </a:ext>
            </a:extLst>
          </p:cNvPr>
          <p:cNvSpPr txBox="1"/>
          <p:nvPr/>
        </p:nvSpPr>
        <p:spPr>
          <a:xfrm>
            <a:off x="1657978" y="4220308"/>
            <a:ext cx="7475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vue</a:t>
            </a:r>
            <a:r>
              <a:rPr lang="zh-CN" altLang="en-US" dirty="0"/>
              <a:t>组件中不能同时出现两个根元素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解决方法：在外面在包上一个</a:t>
            </a:r>
            <a:r>
              <a:rPr lang="en-US" altLang="zh-CN" dirty="0"/>
              <a:t>div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4742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4AD119-69C7-4D95-B33C-0FE914453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D3AD528-95EF-4D76-AA6D-7F9BCC315312}"/>
                  </a:ext>
                </a:extLst>
              </p14:cNvPr>
              <p14:cNvContentPartPr/>
              <p14:nvPr/>
            </p14:nvContentPartPr>
            <p14:xfrm>
              <a:off x="6802845" y="2773460"/>
              <a:ext cx="179892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D3AD528-95EF-4D76-AA6D-7F9BCC3153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4845" y="2755460"/>
                <a:ext cx="18345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0F6DDEF-8E3C-4524-9BA8-A50C57EFEBF7}"/>
              </a:ext>
            </a:extLst>
          </p:cNvPr>
          <p:cNvSpPr txBox="1"/>
          <p:nvPr/>
        </p:nvSpPr>
        <p:spPr>
          <a:xfrm>
            <a:off x="8882743" y="1798655"/>
            <a:ext cx="2833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less</a:t>
            </a:r>
            <a:r>
              <a:rPr lang="zh-CN" altLang="en-US" dirty="0"/>
              <a:t>必须加上这一句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默认是</a:t>
            </a:r>
            <a:r>
              <a:rPr lang="en-US" altLang="zh-CN" dirty="0" err="1"/>
              <a:t>css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915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FFD74E-F374-4364-9624-2E748B048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76"/>
            <a:ext cx="12192000" cy="66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2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9412EA-D984-42E0-9327-E3DF1980C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5" y="399787"/>
            <a:ext cx="10966130" cy="60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23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DBABB3-7376-4BE0-B0BA-BC788DD3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8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763C77-996E-46C9-86CD-68BA7B2D2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012"/>
            <a:ext cx="12192000" cy="614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83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2965E0-2673-42AB-B0CA-B42FB549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475"/>
            <a:ext cx="5677392" cy="28196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BDD81CF-1A0D-4488-A054-11C8F5544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37" y="2392293"/>
            <a:ext cx="10958510" cy="44657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1BE58A4-0E14-4A96-B577-5EB7C662A4C9}"/>
                  </a:ext>
                </a:extLst>
              </p14:cNvPr>
              <p14:cNvContentPartPr/>
              <p14:nvPr/>
            </p14:nvContentPartPr>
            <p14:xfrm>
              <a:off x="1034925" y="3717740"/>
              <a:ext cx="1618200" cy="475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1BE58A4-0E14-4A96-B577-5EB7C662A4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6925" y="3699740"/>
                <a:ext cx="16538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D8C62AA-BA98-42D2-990C-BA8C75DCD386}"/>
                  </a:ext>
                </a:extLst>
              </p14:cNvPr>
              <p14:cNvContentPartPr/>
              <p14:nvPr/>
            </p14:nvContentPartPr>
            <p14:xfrm>
              <a:off x="1095405" y="3878660"/>
              <a:ext cx="80424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D8C62AA-BA98-42D2-990C-BA8C75DCD3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7405" y="3860660"/>
                <a:ext cx="839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CB94068-2460-4916-85E3-C6E1243F0CCC}"/>
                  </a:ext>
                </a:extLst>
              </p14:cNvPr>
              <p14:cNvContentPartPr/>
              <p14:nvPr/>
            </p14:nvContentPartPr>
            <p14:xfrm>
              <a:off x="1004685" y="4597220"/>
              <a:ext cx="1919880" cy="9108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CB94068-2460-4916-85E3-C6E1243F0C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6685" y="4579220"/>
                <a:ext cx="1955520" cy="126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8A2930E4-A4F2-48BC-8390-01CDA1DFBCDA}"/>
              </a:ext>
            </a:extLst>
          </p:cNvPr>
          <p:cNvSpPr txBox="1"/>
          <p:nvPr/>
        </p:nvSpPr>
        <p:spPr>
          <a:xfrm>
            <a:off x="4983982" y="3741500"/>
            <a:ext cx="856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空格确定    上下键选择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0B80A9F-424A-4EC9-8513-E9CB9928ECC7}"/>
                  </a:ext>
                </a:extLst>
              </p14:cNvPr>
              <p14:cNvContentPartPr/>
              <p14:nvPr/>
            </p14:nvContentPartPr>
            <p14:xfrm>
              <a:off x="924405" y="1879220"/>
              <a:ext cx="1959840" cy="190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0B80A9F-424A-4EC9-8513-E9CB9928EC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6405" y="1861220"/>
                <a:ext cx="1995480" cy="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8102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Office PowerPoint</Application>
  <PresentationFormat>宽屏</PresentationFormat>
  <Paragraphs>43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117</cp:revision>
  <dcterms:created xsi:type="dcterms:W3CDTF">2022-10-29T07:42:42Z</dcterms:created>
  <dcterms:modified xsi:type="dcterms:W3CDTF">2022-10-29T15:52:38Z</dcterms:modified>
</cp:coreProperties>
</file>